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1" r:id="rId5"/>
    <p:sldId id="262" r:id="rId6"/>
    <p:sldId id="263" r:id="rId7"/>
    <p:sldId id="473" r:id="rId8"/>
    <p:sldId id="257" r:id="rId9"/>
    <p:sldId id="892" r:id="rId10"/>
    <p:sldId id="315" r:id="rId11"/>
    <p:sldId id="894" r:id="rId12"/>
    <p:sldId id="891" r:id="rId13"/>
    <p:sldId id="8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3T19:39:02.2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 62 2327 0 0,'-9'12'4647'0'0,"11"-22"-3780"0"0,-2 4-472 0 0,0 0 0 0 0,-1 1 1 0 0,1-1-1 0 0,-3-7 0 0 0,2-15 3858 0 0,8 38-3654 0 0,6 11-391 0 0,-7-8-66 0 0,0-1 1 0 0,1 0 0 0 0,12 14 0 0 0,-15-22-100 0 0,0 1 0 0 0,1-1 0 0 0,-1 0 0 0 0,1 0 1 0 0,0 0-1 0 0,0-1 0 0 0,0 1 0 0 0,0-1 0 0 0,12 4 0 0 0,-9-3 18 0 0,0 1 1 0 0,1 0-1 0 0,-2 1 0 0 0,1-1 0 0 0,-1 2 0 0 0,8 7 1 0 0,-2-3 101 0 0,37 41 161 0 0,2 2-112 0 0,-46-50-204 0 0,-1 0 1 0 0,0-1-1 0 0,9 5 0 0 0,-10-6 4 0 0,0 0 0 0 0,1 0 0 0 0,-1 1 0 0 0,0 0 0 0 0,-1 0-1 0 0,1 0 1 0 0,5 6 0 0 0,16 18-12 0 0,34 30 0 0 0,-32-32 0 0 0,-4-4 64 0 0,47 33 0 0 0,-1-7 0 0 0,-54-35-33 0 0,0 0-1 0 0,0 1 0 0 0,24 29 0 0 0,-26-28-23 0 0,18 14 66 0 0,-5-6-18 0 0,-23-20-47 0 0,1 1 0 0 0,-1-1-1 0 0,1 1 1 0 0,0-1 0 0 0,0 0-1 0 0,0 0 1 0 0,0-1 0 0 0,0 1-1 0 0,5 0 1 0 0,-5-1 12 0 0,0 0 0 0 0,0 1 0 0 0,0-1 0 0 0,0 1 0 0 0,-1 0-1 0 0,1 0 1 0 0,0 0 0 0 0,6 6 0 0 0,28 16 183 0 0,-43-63-1602 0 0,-7 3-3827 0 0,4 13 288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3T19:39:11.2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69 1107 8495 0 0,'-3'-7'282'0'0,"1"0"0"0"0,1 0 0 0 0,-1 0 0 0 0,1 0 0 0 0,0-1 1 0 0,1 1-1 0 0,0-14 0 0 0,0 0 7 0 0,-18-241 2064 0 0,10 179-2120 0 0,-15-198 51 0 0,18 169-335 0 0,0-149-1526 0 0,7 246-2359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3T19:39:12.0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144 861 7455 0 0,'-2'-2'277'0'0,"1"-1"-1"0"0,1 1 0 0 0,-1-1 0 0 0,0 1 1 0 0,0-1-1 0 0,1 0 0 0 0,0 1 0 0 0,-1-4 1 0 0,1 2-132 0 0,-25-126 439 0 0,11 48 361 0 0,-7-41 166 0 0,-7-88-151 0 0,10 101-224 0 0,6 43-436 0 0,4 29-182 0 0,5 24-681 0 0,0 1 0 0 0,-1-29-1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3T19:39:12.6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49 688 5063 0 0,'-10'-147'2476'0'0,"-4"-32"-432"0"0,7 100-507 0 0,-5-33-186 0 0,9 84-1226 0 0,1 0-1 0 0,3-38 0 0 0,0 17-1181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3T19:39:13.6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40 558 3511 0 0,'-7'-37'1393'0'0,"2"0"0"0"0,-2-40 0 0 0,0-8-732 0 0,-1 20-301 0 0,3 0 0 0 0,5-90 0 0 0,0 155-387 0 0,3-20-278 0 0,-3 19 82 0 0,0 0 1 0 0,0 0 0 0 0,1 0-1 0 0,-1 0 1 0 0,0 0 0 0 0,1 0-1 0 0,-1 0 1 0 0,1 0 0 0 0,-1 0 0 0 0,1 0-1 0 0,0 0 1 0 0,-1 0 0 0 0,1 1-1 0 0,0-1 1 0 0,0 0 0 0 0,1-1-1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3T19:39:14.4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127 1238 3743 0 0,'-10'-30'708'0'0,"1"1"0"0"0,2-2 0 0 0,-4-36 0 0 0,-3-93 347 0 0,11 102 378 0 0,-15-184-313 0 0,-1 68-909 0 0,7 7 618 0 0,9 110-395 0 0,-15-98 215 0 0,17 147-653 0 0,0 0 1 0 0,1 0-1 0 0,0-16 1 0 0,4 5-3850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3T19:39:15.2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166 1212 6215 0 0,'0'0'100'0'0,"-1"-1"1"0"0,0 1-1 0 0,1-1 0 0 0,-1 1 0 0 0,1-1 0 0 0,-1 1 0 0 0,1-1 0 0 0,-1 0 0 0 0,1 1 0 0 0,-1-1 0 0 0,1 1 0 0 0,0-1 0 0 0,-1 0 0 0 0,1 0 0 0 0,0 1 0 0 0,0-1 0 0 0,-1 0 0 0 0,1 0 0 0 0,-5-19 223 0 0,4 17-145 0 0,-6-25 331 0 0,-33-150 367 0 0,8 22-269 0 0,17 68-404 0 0,-10-65 320 0 0,-5-130 1367 0 0,27 105-1555 0 0,4 104-1377 0 0,-1 69 652 0 0,0-15 241 0 0,0 19-96 0 0,0 1-1 0 0,0-1 1 0 0,0 0 0 0 0,0 0-1 0 0,0 0 1 0 0,0 1-1 0 0,1-1 1 0 0,-1 0 0 0 0,0 0-1 0 0,0 1 1 0 0,1-1-1 0 0,-1 0 1 0 0,0 0 0 0 0,1 1-1 0 0,-1-1 1 0 0,1 0-1 0 0,0 0 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3T19:39:15.9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83 1262 5495 0 0,'-4'-24'1920'0'0,"-2"-4"-1573"0"0,1-1-1 0 0,0-42 1 0 0,-3-18 1180 0 0,-9-72-277 0 0,12 103-891 0 0,-4-104 105 0 0,-7-58-170 0 0,9 131 280 0 0,6-101-1 0 0,1 175-571 0 0,1-15-564 0 0,1-1 0 0 0,7-33-1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3T19:39:16.7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75 1198 5959 0 0,'-1'-3'289'0'0,"-1"0"-1"0"0,1 0 1 0 0,0 0-1 0 0,-1 0 1 0 0,1 0-1 0 0,1 0 1 0 0,-1 0-1 0 0,0-1 1 0 0,1-5-1 0 0,-1 1-87 0 0,-14-159 532 0 0,10 73 144 0 0,-1-35-331 0 0,5 72-138 0 0,-3 1-1 0 0,-12-66 0 0 0,10 87-304 0 0,1 0-1 0 0,0-40 1 0 0,6-70 337 0 0,1 91-388 0 0,-3 6 50 0 0,0 31-262 0 0,1 0-1 0 0,0 0 1 0 0,1 1-1 0 0,1-1 1 0 0,4-17-1 0 0,2 16-3846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3T19:39:17.5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 1112 3711 0 0,'-1'-1'231'0'0,"0"0"0"0"0,1 1 0 0 0,-1-1 1 0 0,0 0-1 0 0,1 0 0 0 0,-1 1 0 0 0,1-1 0 0 0,-1 0 0 0 0,1 0 0 0 0,-1 0 0 0 0,1 0 0 0 0,0 1 0 0 0,-1-1 0 0 0,1 0 0 0 0,0 0 0 0 0,0 0 0 0 0,0-1 0 0 0,-3-18 705 0 0,3 18-796 0 0,-2-24 701 0 0,5-50-1 0 0,0 24-477 0 0,-1-26-261 0 0,-4-281 1251 0 0,-1 296-1080 0 0,3 0 1 0 0,12-88 0 0 0,-9 115-679 0 0,8-51 1377 0 0,0 45-2457 0 0,-7 32-143 0 0,-1 1-1 0 0,8-12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3T19:39:18.2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115 1049 7279 0 0,'-3'-3'66'0'0,"1"0"0"0"0,-1 0 0 0 0,1 0 0 0 0,0-1 1 0 0,0 1-1 0 0,0-1 0 0 0,0 0 0 0 0,1 1 0 0 0,-2-7 0 0 0,1 7-15 0 0,-2-14 124 0 0,-1 1-1 0 0,-2-33 1 0 0,-2-3 664 0 0,-1-11 490 0 0,-6-122 0 0 0,12 102-1035 0 0,-3 0-212 0 0,-3-66 17 0 0,11 121-97 0 0,-1-26 223 0 0,-11-98 0 0 0,7 136-338 0 0,3 9 161 0 0,0 0-1 0 0,-1 1 1 0 0,1-10 0 0 0,1 14-484 0 0,0 0 1 0 0,1 0-1 0 0,-1 0 0 0 0,0 0 1 0 0,1 0-1 0 0,-1 0 1 0 0,1 0-1 0 0,0 0 0 0 0,1-2 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3T19:39:04.1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 1 975 0 0,'-9'5'6372'0'0,"-3"5"-2160"0"0,32-2 1123 0 0,-17-6-5279 0 0,5 2 56 0 0,1 1 1 0 0,-1 0 0 0 0,0 1 0 0 0,0-1 0 0 0,-1 2 0 0 0,0-1 0 0 0,9 11 0 0 0,-9-9-42 0 0,1 0 0 0 0,16 12 0 0 0,-15-12-12 0 0,18 18-1 0 0,5 10 160 0 0,42 36-1 0 0,-54-51-257 0 0,-15-16 78 0 0,0 1-1 0 0,11 9 1 0 0,-3-4 88 0 0,21 22 0 0 0,-9-7-54 0 0,57 47 56 0 0,-75-66-117 0 0,1-1 0 0 0,-1-1-1 0 0,1 1 1 0 0,0-2 0 0 0,0 1-1 0 0,17 6 1 0 0,-3-4 46 0 0,-13-4-36 0 0,0 0 0 0 0,0 0-1 0 0,0 1 1 0 0,0 0 0 0 0,11 8-1 0 0,-6 4 148 0 0,-13-8 126 0 0,-2-7-288 0 0,1-1-1 0 0,0 0 0 0 0,-1 0 1 0 0,1 1-1 0 0,0-1 0 0 0,-1 0 0 0 0,1 0 1 0 0,-1 0-1 0 0,1 0 0 0 0,0 0 1 0 0,-1 0-1 0 0,1 1 0 0 0,-1-1 1 0 0,1 0-1 0 0,0 0 0 0 0,-1 0 0 0 0,1 0 1 0 0,-1 0-1 0 0,1 0 0 0 0,0-1 1 0 0,-1 1-1 0 0,1 0 0 0 0,-1 0 1 0 0,1 0-1 0 0,-13-6-2286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3T19:39:19.0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83 987 5183 0 0,'-1'-1'186'0'0,"0"1"0"0"0,0 0-1 0 0,0-1 1 0 0,0 1-1 0 0,0-1 1 0 0,1 1 0 0 0,-1-1-1 0 0,0 0 1 0 0,0 1-1 0 0,0-1 1 0 0,0 0-1 0 0,1 0 1 0 0,-1 1 0 0 0,0-1-1 0 0,1 0 1 0 0,-1 0-1 0 0,1 0 1 0 0,-1 0 0 0 0,1 0-1 0 0,-1 0 1 0 0,1 0-1 0 0,-1 0 1 0 0,1 0-1 0 0,0-1 1 0 0,-7-27 142 0 0,-5-150 106 0 0,1 12-148 0 0,1 57 50 0 0,1 4-2 0 0,3 36 49 0 0,3-92 0 0 0,-3 59-454 0 0,4 80-615 0 0,2 21 221 0 0,0 0 0 0 0,1 1 0 0 0,-1-1 0 0 0,0 0 0 0 0,1 0 0 0 0,-1 1 0 0 0,1-1 0 0 0,0-2 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3T19:39:19.6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95 832 9183 0 0,'-1'-20'1103'0'0,"1"14"-986"0"0,0-31-82 0 0,1-29 94 0 0,-3 0-1 0 0,-12-73 0 0 0,-11-32 1184 0 0,9 96-904 0 0,0 6-80 0 0,7 21-703 0 0,-4-30-490 0 0,14 38-121 0 0,1 24-2325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3T19:39:20.2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56 486 7135 0 0,'-6'-23'521'0'0,"1"-1"-1"0"0,1 1 0 0 0,1-1 1 0 0,1-30-1 0 0,-5-31-88 0 0,-1 13 449 0 0,-10-61 676 0 0,17 129-1707 0 0,0-1-1 0 0,1 0 1 0 0,0 0-1 0 0,1-9 1 0 0,0-1-3992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3T19:39:20.7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12 233 4719 0 0,'-4'-15'789'0'0,"1"0"-1"0"0,1 0 0 0 0,0-1 0 0 0,1 1 1 0 0,1-1-1 0 0,3-26 0 0 0,-2 16-391 0 0,-1-32 0 0 0,-1 43-3470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3T19:39:05.4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47 328 3855 0 0,'-1'0'172'0'0,"1"-1"-1"0"0,-1 1 0 0 0,0 0 1 0 0,0 0-1 0 0,0 0 0 0 0,0-1 0 0 0,0 1 1 0 0,0 0-1 0 0,0-1 0 0 0,0 1 0 0 0,0-1 1 0 0,1 1-1 0 0,-1-1 0 0 0,0 1 1 0 0,0-1-1 0 0,0 0 0 0 0,1 1 0 0 0,-2-3 1 0 0,0 1-2 0 0,1 0 0 0 0,-1-1 0 0 0,1 0-1 0 0,-1 1 1 0 0,1-1 0 0 0,-1-3 0 0 0,-1-3 139 0 0,1-1 0 0 0,-2-18 0 0 0,-4-113 1597 0 0,7 109-1111 0 0,1 30-748 0 0,0-6 76 0 0,-1-1 1 0 0,2 0-1 0 0,-1 1 1 0 0,1-1-1 0 0,0 1 1 0 0,3-12-1 0 0,-3 20-123 0 0,-1 0 0 0 0,0-1 0 0 0,0 1 1 0 0,0 0-1 0 0,0 0 0 0 0,1-1 0 0 0,-1 1 0 0 0,0 0 0 0 0,0 0 1 0 0,1 0-1 0 0,-1-1 0 0 0,0 1 0 0 0,0 0 0 0 0,1 0 0 0 0,-1 0 1 0 0,0 0-1 0 0,1 0 0 0 0,-1-1 0 0 0,0 1 0 0 0,0 0 0 0 0,1 0 0 0 0,-1 0 1 0 0,0 0-1 0 0,1 0 0 0 0,-1 0 0 0 0,0 0 0 0 0,1 0 0 0 0,-1 0 1 0 0,0 0-1 0 0,0 0 0 0 0,1 0 0 0 0,-1 1 0 0 0,0-1 0 0 0,1 0 1 0 0,-1 0-1 0 0,0 0 0 0 0,0 0 0 0 0,1 0 0 0 0,-1 1 0 0 0,0-1 0 0 0,1 0 1 0 0,11 11-4319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3T19:39:06.2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180 951 7255 0 0,'-6'-6'219'0'0,"1"-1"1"0"0,0 1-1 0 0,0-1 0 0 0,0 0 0 0 0,1 0 0 0 0,0-1 0 0 0,-4-11 0 0 0,-1-6-44 0 0,-5-27 0 0 0,9 30-185 0 0,-1 0 0 0 0,-11-23-1 0 0,4 11 489 0 0,2 1 0 0 0,1-2 0 0 0,-7-52-1 0 0,10 50-58 0 0,-14-136 373 0 0,17 122-596 0 0,0-8 101 0 0,5-62 0 0 0,-1 104-239 0 0,0 8-1 0 0,0 0 0 0 0,1 0 0 0 0,0 0 0 0 0,0 0 0 0 0,5-15 0 0 0,-6 24-78 0 0,0 0 1 0 0,0 0-1 0 0,0 0 0 0 0,0-1 0 0 0,0 1 0 0 0,0 0 1 0 0,1 0-1 0 0,-1 0 0 0 0,0 0 0 0 0,0 0 0 0 0,0 0 0 0 0,0 0 1 0 0,0 0-1 0 0,0 0 0 0 0,0 0 0 0 0,0 0 0 0 0,1-1 0 0 0,-1 1 1 0 0,0 0-1 0 0,0 0 0 0 0,0 0 0 0 0,0 0 0 0 0,0 0 0 0 0,0 0 1 0 0,0 0-1 0 0,1 0 0 0 0,-1 0 0 0 0,0 0 0 0 0,0 0 1 0 0,0 0-1 0 0,0 0 0 0 0,0 0 0 0 0,0 0 0 0 0,1 0 0 0 0,-1 0 1 0 0,0 0-1 0 0,0 1 0 0 0,0-1 0 0 0,0 0 0 0 0,0 0 0 0 0,0 0 1 0 0,0 0-1 0 0,0 0 0 0 0,1 0 0 0 0,-1 0 0 0 0,0 0 0 0 0,0 0 1 0 0,0 0-1 0 0,0 0 0 0 0,0 1 0 0 0,0-1 0 0 0,0 0 0 0 0,0 0 1 0 0,0 0-1 0 0,0 0 0 0 0,0 0 0 0 0,0 1 0 0 0,5 6-2994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3T19:39:07.1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256 1152 7135 0 0,'-2'-1'231'0'0,"-1"0"-1"0"0,0-1 1 0 0,1 1-1 0 0,0-1 1 0 0,-1 0-1 0 0,1 0 0 0 0,0 0 1 0 0,0 0-1 0 0,0 0 1 0 0,0 0-1 0 0,0-1 1 0 0,0 1-1 0 0,1 0 0 0 0,-2-4 1 0 0,-2-2-91 0 0,1 0 1 0 0,1-1-1 0 0,-4-10 1 0 0,-24-124-91 0 0,27 123 5 0 0,-11-93 336 0 0,1 14 470 0 0,-21-82 299 0 0,24 129-881 0 0,8 34-226 0 0,-1 0-1 0 0,-1 0 1 0 0,0 0-1 0 0,-14-29 1 0 0,13 32-10 0 0,1 1 1 0 0,0 0 0 0 0,1-1-1 0 0,1 0 1 0 0,0 0-1 0 0,-1-25 1 0 0,-7-37 357 0 0,6 53-337 0 0,-1-36 1 0 0,0 8-2 0 0,6 52-72 0 0,0 0 0 0 0,0-1 0 0 0,0 1-1 0 0,0 0 1 0 0,0-1 0 0 0,0 1 0 0 0,0 0-1 0 0,0 0 1 0 0,0-1 0 0 0,0 1 0 0 0,1 0 0 0 0,-1-1-1 0 0,0 1 1 0 0,0 0 0 0 0,0 0 0 0 0,0-1-1 0 0,0 1 1 0 0,1 0 0 0 0,-1 0 0 0 0,0-1-1 0 0,0 1 1 0 0,0 0 0 0 0,1 0 0 0 0,-1 0 0 0 0,0 0-1 0 0,0-1 1 0 0,1 1 0 0 0,-1 0 0 0 0,0 0-1 0 0,0 0 1 0 0,1 0 0 0 0,-1 0 0 0 0,0 0-1 0 0,1 0 1 0 0,-1 0 0 0 0,0 0 0 0 0,0 0 0 0 0,1 0-1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3T19:39:07.9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164 1208 7887 0 0,'-2'-6'334'0'0,"0"0"-1"0"0,1 0 1 0 0,-1-1-1 0 0,1 1 0 0 0,0-13 1 0 0,-1 2-103 0 0,-2-9-66 0 0,-29-186 1900 0 0,16 145-1826 0 0,10 41-49 0 0,-4-26-1 0 0,-2-24-45 0 0,-8-79 192 0 0,4-76-109 0 0,-4 19 552 0 0,18 191-764 0 0,-2-13 338 0 0,5 32-624 0 0,0 0-1 0 0,0 0 1 0 0,0 0 0 0 0,0 0 0 0 0,0-1-1 0 0,1 1 1 0 0,-1 0 0 0 0,1 0 0 0 0,-1 0-1 0 0,1 0 1 0 0,1-4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3T19:39:08.8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65 1216 7943 0 0,'0'0'98'0'0,"-1"0"-1"0"0,1 0 1 0 0,0 0-1 0 0,-1 0 1 0 0,1 1-1 0 0,0-1 0 0 0,-1 0 1 0 0,1 0-1 0 0,0 0 1 0 0,-1 0-1 0 0,1 0 1 0 0,0 0-1 0 0,-1 0 1 0 0,1 0-1 0 0,-1 0 0 0 0,1 0 1 0 0,0 0-1 0 0,-1 0 1 0 0,1 0-1 0 0,0 0 1 0 0,-1 0-1 0 0,1-1 1 0 0,0 1-1 0 0,-1 0 0 0 0,1 0 1 0 0,0 0-1 0 0,0 0 1 0 0,-1-1-1 0 0,-4-10 840 0 0,4-20-1279 0 0,1 24 548 0 0,-6-375 617 0 0,6 377-799 0 0,-19-347 742 0 0,13 301-706 0 0,-4-52-56 0 0,6 38 126 0 0,0-43-126 0 0,5 96-102 0 0,0-1 0 0 0,3-16 0 0 0,-3 26-96 0 0,0 0 1 0 0,-1 0 0 0 0,1 0 0 0 0,0 0 0 0 0,1 0 0 0 0,-1 0 0 0 0,0 1 0 0 0,1-1 0 0 0,0 0-1 0 0,-1 1 1 0 0,1-1 0 0 0,0 1 0 0 0,0 0 0 0 0,1-1 0 0 0,2-1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3T19:39:09.6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135 1185 7111 0 0,'0'0'73'0'0,"0"0"-1"0"0,0 0 0 0 0,0 0 1 0 0,0 1-1 0 0,0-1 0 0 0,0 0 0 0 0,0 0 1 0 0,-1 0-1 0 0,1 1 0 0 0,0-1 0 0 0,0 0 1 0 0,0 0-1 0 0,0 0 0 0 0,-1 0 1 0 0,1 1-1 0 0,0-1 0 0 0,0 0 0 0 0,0 0 1 0 0,-1 0-1 0 0,1 0 0 0 0,0 0 1 0 0,0 0-1 0 0,0 0 0 0 0,-1 0 0 0 0,1 0 1 0 0,0 0-1 0 0,0 0 0 0 0,-1 0 0 0 0,1 0 1 0 0,0 0-1 0 0,0 0 0 0 0,-1 0 1 0 0,1 0-1 0 0,0 0 0 0 0,0 0 0 0 0,-1 0 1 0 0,-4-10 968 0 0,1-21-1074 0 0,2 21 250 0 0,-7-38-43 0 0,-5-33 426 0 0,8-108 691 0 0,5 129-1264 0 0,-9-148 319 0 0,-7 121 68 0 0,5 28-302 0 0,-5-21-11 0 0,8 47-10 0 0,-3-40 0 0 0,11 69-87 0 0,-3-31-33 0 0,1 1-1 0 0,1-1 0 0 0,7-61 0 0 0,-5 95-88 0 0,3-12 1 0 0,-3 13-65 0 0,0 0-1 0 0,0-1 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3T19:39:10.4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106 1124 6703 0 0,'-4'-22'2316'0'0,"-4"-112"-514"0"0,1-7-1376 0 0,0 68-282 0 0,-22-185 952 0 0,21 195-1072 0 0,-15-84 352 0 0,17 110-25 0 0,-3-55 0 0 0,6 44-109 0 0,2 34-237 0 0,1 0 1 0 0,0 0-1 0 0,3-22 0 0 0,6 6-5015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7775E-675E-479E-8EA1-325B786ED90D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9E7D1-F7DB-4E83-B661-1CB4E1335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79552-CE52-4FF4-9E84-CB229243FAC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31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79552-CE52-4FF4-9E84-CB229243FAC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2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B5CDA-14A8-1257-87F0-96265510F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303A14-6936-5415-D024-615C82C40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8473F-FC90-6117-4AFB-969254101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3A56-A84E-4C65-915B-9ED603D219E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7F2F6-770E-3592-CAEA-E497A630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DBDAD-C088-BB6C-85FB-1E7226669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3B75-DDF4-4042-8098-B16EF303D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22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50290-84B6-8027-5F4D-64F243282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AA086F-D2A0-B3F5-A8CC-38FD7443D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3D6BF-011C-710B-970A-EC8799245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3A56-A84E-4C65-915B-9ED603D219E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C23E3-D413-4343-9A48-0B8033F93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E67B7-3241-B4B8-5A80-9B8A974A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3B75-DDF4-4042-8098-B16EF303D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2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A4EC23-0BE2-2476-1A47-DCA0D5F3D7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FF9F3-72A3-7082-3232-438EE3BB9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CE0C7-B862-DACE-D625-B2377E51F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3A56-A84E-4C65-915B-9ED603D219E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B786A-DF21-C81D-A723-621600DB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FA5E7-AB46-C595-3A66-17EAE050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3B75-DDF4-4042-8098-B16EF303D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77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191D83E-D1C0-4C3E-865A-60C7E5C59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l="80446" r="9493"/>
          <a:stretch/>
        </p:blipFill>
        <p:spPr>
          <a:xfrm>
            <a:off x="8662383" y="1559661"/>
            <a:ext cx="3529615" cy="52983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50465C8-24A4-41E3-847E-978C746E3F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06385" y="1111835"/>
            <a:ext cx="3529615" cy="3310536"/>
          </a:xfrm>
          <a:custGeom>
            <a:avLst/>
            <a:gdLst>
              <a:gd name="connsiteX0" fmla="*/ 694113 w 1388226"/>
              <a:gd name="connsiteY0" fmla="*/ 0 h 1787238"/>
              <a:gd name="connsiteX1" fmla="*/ 1388226 w 1388226"/>
              <a:gd name="connsiteY1" fmla="*/ 893619 h 1787238"/>
              <a:gd name="connsiteX2" fmla="*/ 694113 w 1388226"/>
              <a:gd name="connsiteY2" fmla="*/ 1787238 h 1787238"/>
              <a:gd name="connsiteX3" fmla="*/ 0 w 1388226"/>
              <a:gd name="connsiteY3" fmla="*/ 893619 h 1787238"/>
              <a:gd name="connsiteX4" fmla="*/ 694113 w 1388226"/>
              <a:gd name="connsiteY4" fmla="*/ 0 h 178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226" h="1787238">
                <a:moveTo>
                  <a:pt x="694113" y="0"/>
                </a:moveTo>
                <a:cubicBezTo>
                  <a:pt x="1077461" y="0"/>
                  <a:pt x="1388226" y="400087"/>
                  <a:pt x="1388226" y="893619"/>
                </a:cubicBezTo>
                <a:cubicBezTo>
                  <a:pt x="1388226" y="1387151"/>
                  <a:pt x="1077461" y="1787238"/>
                  <a:pt x="694113" y="1787238"/>
                </a:cubicBezTo>
                <a:cubicBezTo>
                  <a:pt x="310765" y="1787238"/>
                  <a:pt x="0" y="1387151"/>
                  <a:pt x="0" y="893619"/>
                </a:cubicBezTo>
                <a:cubicBezTo>
                  <a:pt x="0" y="400087"/>
                  <a:pt x="310765" y="0"/>
                  <a:pt x="694113" y="0"/>
                </a:cubicBezTo>
                <a:close/>
              </a:path>
            </a:pathLst>
          </a:custGeom>
          <a:ln>
            <a:solidFill>
              <a:srgbClr val="55A51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46CA4-1266-CDF7-E76A-592060F1C5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3685" y="2693988"/>
            <a:ext cx="3024716" cy="1204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220889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8E26C0-5C32-468A-B061-A68052A0697C}"/>
              </a:ext>
            </a:extLst>
          </p:cNvPr>
          <p:cNvSpPr/>
          <p:nvPr userDrawn="1"/>
        </p:nvSpPr>
        <p:spPr>
          <a:xfrm>
            <a:off x="0" y="1"/>
            <a:ext cx="12192000" cy="1729857"/>
          </a:xfrm>
          <a:prstGeom prst="rect">
            <a:avLst/>
          </a:prstGeom>
          <a:gradFill flip="none" rotWithShape="1">
            <a:gsLst>
              <a:gs pos="0">
                <a:srgbClr val="009BDE">
                  <a:shade val="30000"/>
                  <a:satMod val="115000"/>
                </a:srgbClr>
              </a:gs>
              <a:gs pos="50000">
                <a:srgbClr val="009BDE">
                  <a:shade val="67500"/>
                  <a:satMod val="115000"/>
                </a:srgbClr>
              </a:gs>
              <a:gs pos="100000">
                <a:srgbClr val="009BDE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D587196-DE9F-4696-84D2-919315CF4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91" y="1338350"/>
            <a:ext cx="1869592" cy="2823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04706"/>
            <a:ext cx="10972800" cy="2848589"/>
          </a:xfrm>
        </p:spPr>
        <p:txBody>
          <a:bodyPr numCol="1"/>
          <a:lstStyle>
            <a:lvl1pPr>
              <a:spcBef>
                <a:spcPts val="1000"/>
              </a:spcBef>
              <a:defRPr>
                <a:latin typeface="+mn-lt"/>
              </a:defRPr>
            </a:lvl1pPr>
            <a:lvl2pPr>
              <a:spcBef>
                <a:spcPts val="1000"/>
              </a:spcBef>
              <a:defRPr>
                <a:latin typeface="+mn-lt"/>
              </a:defRPr>
            </a:lvl2pPr>
            <a:lvl3pPr>
              <a:spcBef>
                <a:spcPts val="1000"/>
              </a:spcBef>
              <a:defRPr>
                <a:latin typeface="+mn-lt"/>
              </a:defRPr>
            </a:lvl3pPr>
            <a:lvl4pPr>
              <a:spcBef>
                <a:spcPts val="1000"/>
              </a:spcBef>
              <a:defRPr>
                <a:latin typeface="+mn-lt"/>
              </a:defRPr>
            </a:lvl4pPr>
            <a:lvl5pPr>
              <a:spcBef>
                <a:spcPts val="1000"/>
              </a:spcBef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218772"/>
            <a:ext cx="12192000" cy="118186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55A51C">
                  <a:shade val="30000"/>
                  <a:satMod val="115000"/>
                </a:srgbClr>
              </a:gs>
              <a:gs pos="50000">
                <a:srgbClr val="55A51C">
                  <a:shade val="67500"/>
                  <a:satMod val="115000"/>
                </a:srgbClr>
              </a:gs>
              <a:gs pos="100000">
                <a:srgbClr val="55A51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wrap="square" lIns="548640" tIns="182880" rIns="548640" bIns="182880">
            <a:spAutoFit/>
          </a:bodyPr>
          <a:lstStyle>
            <a:lvl1pPr marL="0" indent="0">
              <a:buNone/>
              <a:defRPr sz="2400">
                <a:solidFill>
                  <a:srgbClr val="FFFFFF"/>
                </a:solidFill>
                <a:latin typeface="Gotham Book" pitchFamily="50" charset="0"/>
              </a:defRPr>
            </a:lvl1pPr>
          </a:lstStyle>
          <a:p>
            <a:pPr lvl="0"/>
            <a:r>
              <a:rPr lang="en-US" dirty="0">
                <a:latin typeface="Franklin Gothic Book"/>
                <a:cs typeface="Franklin Gothic Book"/>
              </a:rPr>
              <a:t>“Click to edit quote box here.” </a:t>
            </a:r>
          </a:p>
          <a:p>
            <a:pPr lvl="0"/>
            <a:r>
              <a:rPr lang="en-US" dirty="0">
                <a:latin typeface="Franklin Gothic Book"/>
                <a:cs typeface="Franklin Gothic Book"/>
              </a:rPr>
              <a:t>— Name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E9223D-8EED-41A0-BCF0-86C26815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087" y="17780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4552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83FDDE-2626-465D-A56A-51D5B59378F1}"/>
              </a:ext>
            </a:extLst>
          </p:cNvPr>
          <p:cNvSpPr/>
          <p:nvPr userDrawn="1"/>
        </p:nvSpPr>
        <p:spPr>
          <a:xfrm>
            <a:off x="1" y="1729857"/>
            <a:ext cx="6561513" cy="5128143"/>
          </a:xfrm>
          <a:prstGeom prst="rect">
            <a:avLst/>
          </a:prstGeom>
          <a:solidFill>
            <a:schemeClr val="accent2"/>
          </a:solidFill>
          <a:ln>
            <a:solidFill>
              <a:srgbClr val="55A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94B225-0CD2-41CA-89A8-72EAA07CF0BE}"/>
              </a:ext>
            </a:extLst>
          </p:cNvPr>
          <p:cNvSpPr/>
          <p:nvPr userDrawn="1"/>
        </p:nvSpPr>
        <p:spPr>
          <a:xfrm>
            <a:off x="0" y="1"/>
            <a:ext cx="12192000" cy="1729857"/>
          </a:xfrm>
          <a:prstGeom prst="rect">
            <a:avLst/>
          </a:prstGeom>
          <a:gradFill flip="none" rotWithShape="1">
            <a:gsLst>
              <a:gs pos="0">
                <a:srgbClr val="009BDE">
                  <a:shade val="30000"/>
                  <a:satMod val="115000"/>
                </a:srgbClr>
              </a:gs>
              <a:gs pos="50000">
                <a:srgbClr val="009BDE">
                  <a:shade val="67500"/>
                  <a:satMod val="115000"/>
                </a:srgbClr>
              </a:gs>
              <a:gs pos="100000">
                <a:srgbClr val="009BDE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18" y="90807"/>
            <a:ext cx="1175696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443" y="2075008"/>
            <a:ext cx="5257800" cy="4351338"/>
          </a:xfrm>
        </p:spPr>
        <p:txBody>
          <a:bodyPr/>
          <a:lstStyle>
            <a:lvl1pPr>
              <a:spcBef>
                <a:spcPts val="1000"/>
              </a:spcBef>
              <a:defRPr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1000"/>
              </a:spcBef>
              <a:defRPr>
                <a:solidFill>
                  <a:schemeClr val="bg1"/>
                </a:solidFill>
                <a:latin typeface="+mn-lt"/>
              </a:defRPr>
            </a:lvl2pPr>
            <a:lvl3pPr>
              <a:spcBef>
                <a:spcPts val="1000"/>
              </a:spcBef>
              <a:defRPr>
                <a:solidFill>
                  <a:schemeClr val="bg1"/>
                </a:solidFill>
                <a:latin typeface="+mn-lt"/>
              </a:defRPr>
            </a:lvl3pPr>
            <a:lvl4pPr>
              <a:spcBef>
                <a:spcPts val="1000"/>
              </a:spcBef>
              <a:defRPr>
                <a:solidFill>
                  <a:schemeClr val="bg1"/>
                </a:solidFill>
                <a:latin typeface="+mn-lt"/>
              </a:defRPr>
            </a:lvl4pPr>
            <a:lvl5pPr>
              <a:spcBef>
                <a:spcPts val="1000"/>
              </a:spcBef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F37C34A-74A7-489B-94A0-E828E8F69E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91" y="1338350"/>
            <a:ext cx="1869592" cy="28235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A57924-9BB4-4A98-8533-8BE22FE927E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06125" y="2075008"/>
            <a:ext cx="5257800" cy="4351338"/>
          </a:xfrm>
        </p:spPr>
        <p:txBody>
          <a:bodyPr/>
          <a:lstStyle>
            <a:lvl1pPr marL="0" indent="0">
              <a:buNone/>
              <a:defRPr>
                <a:latin typeface="Gotham Book" pitchFamily="50" charset="0"/>
              </a:defRPr>
            </a:lvl1pPr>
            <a:lvl2pPr>
              <a:defRPr>
                <a:latin typeface="Gotham Book" pitchFamily="50" charset="0"/>
              </a:defRPr>
            </a:lvl2pPr>
            <a:lvl3pPr>
              <a:defRPr>
                <a:latin typeface="Gotham Book" pitchFamily="50" charset="0"/>
              </a:defRPr>
            </a:lvl3pPr>
            <a:lvl4pPr>
              <a:defRPr>
                <a:latin typeface="Gotham Book" pitchFamily="50" charset="0"/>
              </a:defRPr>
            </a:lvl4pPr>
            <a:lvl5pPr>
              <a:defRPr>
                <a:latin typeface="Gotham Book" pitchFamily="50" charset="0"/>
              </a:defRPr>
            </a:lvl5pPr>
          </a:lstStyle>
          <a:p>
            <a:pPr lvl="0"/>
            <a:r>
              <a:rPr lang="en-US" dirty="0"/>
              <a:t>Click to add chart or image</a:t>
            </a:r>
          </a:p>
        </p:txBody>
      </p:sp>
    </p:spTree>
    <p:extLst>
      <p:ext uri="{BB962C8B-B14F-4D97-AF65-F5344CB8AC3E}">
        <p14:creationId xmlns:p14="http://schemas.microsoft.com/office/powerpoint/2010/main" val="1929196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D11FEF-16B0-42F9-B0C7-884BCAFF1F60}"/>
              </a:ext>
            </a:extLst>
          </p:cNvPr>
          <p:cNvSpPr/>
          <p:nvPr userDrawn="1"/>
        </p:nvSpPr>
        <p:spPr>
          <a:xfrm>
            <a:off x="1" y="0"/>
            <a:ext cx="5397729" cy="5719156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86357-8923-40E8-B362-6D70B5AC0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414" y="6090456"/>
            <a:ext cx="3521185" cy="531791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D2A2070-3A2D-43FC-B4F3-797435DCA0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0395" y="0"/>
            <a:ext cx="6971605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8F0F9A0-9A89-4D2B-89AF-71A2035C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95" y="365127"/>
            <a:ext cx="4666211" cy="349197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20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3C1A3-1A9C-4BAE-9BB9-01098DBA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6B883-35D1-DAA3-AC26-0640D9C4B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B1EF3-24F5-D900-1FBB-76299F815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3A56-A84E-4C65-915B-9ED603D219E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A238B-C264-8940-A034-D993A083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E1BBB-997D-C4A1-8FE4-649DCFD8A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3B75-DDF4-4042-8098-B16EF303D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7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1230-813F-29FB-A911-1E611295A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979B0-4823-2074-20DA-8E182603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7A54E-2D24-5CDF-D9F9-EAFA548C5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3A56-A84E-4C65-915B-9ED603D219E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F6A3C-684E-A2F0-1AE5-FB7C99A64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ECD55-6F65-1E5A-00AC-C82AEB07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3B75-DDF4-4042-8098-B16EF303D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1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7611B-15B9-FF10-363D-E74F2BB73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414EE-2801-C4C6-DF86-2B47D5B89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A6C62-F453-84D4-AEC9-27A88D346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6D0AF-E4BF-8B32-6F60-634124B1F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3A56-A84E-4C65-915B-9ED603D219E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48112-C488-D159-1E4E-342A10AAE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A1E0A7-6D28-7725-2EC0-6C124FA5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3B75-DDF4-4042-8098-B16EF303D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8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20B1A-D178-4554-FD07-6003CE2E4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1C77B-CC31-8B25-EBCB-71135E2E7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05E0E-4565-3D41-8E04-77A431714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176AC-48BC-4AA7-F36E-F0F60DB652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AAC2D8-6FC8-3F32-5419-47EF2D2BAB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D3A542-C461-A743-95E5-20AF3C8C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3A56-A84E-4C65-915B-9ED603D219E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AE7112-686E-FE54-8226-A547DB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CE6DDB-631A-DCB9-92DE-372FBE7A4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3B75-DDF4-4042-8098-B16EF303D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1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23FB7-4276-8391-CF64-10F896057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65F0A-3E01-5801-C6B8-00AF570CE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3A56-A84E-4C65-915B-9ED603D219E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75ADC-88D4-1746-1B66-DFAD9AF5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7ECA0-5874-3E79-7B75-A38E08D45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3B75-DDF4-4042-8098-B16EF303D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3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703984-8068-0D7D-10E2-2D5F7E15E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3A56-A84E-4C65-915B-9ED603D219E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25D89B-3C20-BC5C-7435-92C89BA7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486AC-2B8C-66E4-65B9-C28FB2C1D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3B75-DDF4-4042-8098-B16EF303D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0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2A8FC-66E2-2AF9-7E43-8380FF3B0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9EF32-5860-8411-6C7A-1BEB19AA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1E1C9-870B-7B01-C601-05B57C23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97E86-4013-6517-4F31-BF887A18C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3A56-A84E-4C65-915B-9ED603D219E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3D8E9-19D6-9F26-B01A-10244DF8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548E7-8C2F-5D5B-A7FD-587745E0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3B75-DDF4-4042-8098-B16EF303D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0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85083-A0C7-DED8-2414-A72C1C57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AC3097-F99D-6D6A-8F4C-5999BE461A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AF6D9-B5AD-9A98-5E3D-476BB5058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2A1EA-0364-4EEE-07DA-712BE523E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3A56-A84E-4C65-915B-9ED603D219E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2E1AD-E889-30C9-14AE-BA55DE65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94685-9919-A3E8-5A2F-F398395C1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3B75-DDF4-4042-8098-B16EF303D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2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72E868-9387-E115-912E-F0EAE684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CC829-51BD-6959-2482-4AC099936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D6D62-F778-EBF9-F374-A8535F9D3B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773A56-A84E-4C65-915B-9ED603D219E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FF811-55D6-5BAB-DA3A-A057A8019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58EC3-5D3F-9AFE-D998-19695AF12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A43B75-DDF4-4042-8098-B16EF303D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7.xm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NULL"/><Relationship Id="rId40" Type="http://schemas.openxmlformats.org/officeDocument/2006/relationships/customXml" Target="../ink/ink19.xml"/><Relationship Id="rId45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NULL"/><Relationship Id="rId10" Type="http://schemas.openxmlformats.org/officeDocument/2006/relationships/customXml" Target="../ink/ink4.xml"/><Relationship Id="rId19" Type="http://schemas.openxmlformats.org/officeDocument/2006/relationships/image" Target="NULL"/><Relationship Id="rId31" Type="http://schemas.openxmlformats.org/officeDocument/2006/relationships/image" Target="NULL"/><Relationship Id="rId44" Type="http://schemas.openxmlformats.org/officeDocument/2006/relationships/customXml" Target="../ink/ink21.xml"/><Relationship Id="rId4" Type="http://schemas.openxmlformats.org/officeDocument/2006/relationships/customXml" Target="../ink/ink1.xml"/><Relationship Id="rId9" Type="http://schemas.openxmlformats.org/officeDocument/2006/relationships/image" Target="NULL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NULL"/><Relationship Id="rId30" Type="http://schemas.openxmlformats.org/officeDocument/2006/relationships/customXml" Target="../ink/ink14.xm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23.xml"/><Relationship Id="rId8" Type="http://schemas.openxmlformats.org/officeDocument/2006/relationships/customXml" Target="../ink/ink3.xml"/><Relationship Id="rId3" Type="http://schemas.openxmlformats.org/officeDocument/2006/relationships/image" Target="../media/image4.png"/><Relationship Id="rId12" Type="http://schemas.openxmlformats.org/officeDocument/2006/relationships/customXml" Target="../ink/ink5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20" Type="http://schemas.openxmlformats.org/officeDocument/2006/relationships/customXml" Target="../ink/ink9.xml"/><Relationship Id="rId41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9FF808-356E-4816-C5F0-2E2BE6B78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 vital part of the Presbyterian Church (U.S.A), the Foundation cultivates, attracts, and manages financial resources of individuals and institutions to serve Christ’s mission.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Established in 1799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DF6AD-EEB8-3A7B-712E-B15AE8EF25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4000" y="5218773"/>
            <a:ext cx="9144000" cy="701731"/>
          </a:xfrm>
          <a:gradFill>
            <a:gsLst>
              <a:gs pos="22000">
                <a:schemeClr val="accent1"/>
              </a:gs>
              <a:gs pos="100000">
                <a:srgbClr val="009BDE"/>
              </a:gs>
              <a:gs pos="100000">
                <a:srgbClr val="55A51C">
                  <a:shade val="100000"/>
                  <a:satMod val="115000"/>
                </a:srgbClr>
              </a:gs>
            </a:gsLst>
          </a:gradFill>
        </p:spPr>
        <p:txBody>
          <a:bodyPr/>
          <a:lstStyle/>
          <a:p>
            <a:pPr algn="ctr"/>
            <a:r>
              <a:rPr lang="en-US" dirty="0">
                <a:latin typeface="Proxima Nova" panose="02000506030000020004"/>
              </a:rPr>
              <a:t>Bringing People and Mission Together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E38883-0D57-D4B5-F51D-F009F2E3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Presbyterian Foundation</a:t>
            </a:r>
          </a:p>
        </p:txBody>
      </p:sp>
    </p:spTree>
    <p:extLst>
      <p:ext uri="{BB962C8B-B14F-4D97-AF65-F5344CB8AC3E}">
        <p14:creationId xmlns:p14="http://schemas.microsoft.com/office/powerpoint/2010/main" val="2989354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2E0D1086-2041-47D4-55FF-2A63F4B313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" r="1906"/>
          <a:stretch>
            <a:fillRect/>
          </a:stretch>
        </p:blipFill>
        <p:spPr>
          <a:xfrm>
            <a:off x="2188679" y="1457067"/>
            <a:ext cx="2647211" cy="331053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D7CF8-D7B0-6691-A7DE-9D736BCD40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8976" y="2346649"/>
            <a:ext cx="6806324" cy="216470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Proxima Nova" panose="02000506030000020004"/>
              </a:rPr>
              <a:t>Rev. Sandra Moon</a:t>
            </a:r>
          </a:p>
          <a:p>
            <a:r>
              <a:rPr lang="en-US" dirty="0">
                <a:latin typeface="Proxima Nova" panose="02000506030000020004"/>
              </a:rPr>
              <a:t>Ministry Relations Officer – </a:t>
            </a:r>
          </a:p>
          <a:p>
            <a:r>
              <a:rPr lang="en-US" dirty="0">
                <a:latin typeface="Proxima Nova" panose="02000506030000020004"/>
              </a:rPr>
              <a:t>Northwest Region</a:t>
            </a:r>
          </a:p>
          <a:p>
            <a:r>
              <a:rPr lang="en-US" sz="2200" dirty="0">
                <a:latin typeface="Proxima Nova" panose="02000506030000020004"/>
              </a:rPr>
              <a:t>502-457-5641</a:t>
            </a:r>
          </a:p>
          <a:p>
            <a:r>
              <a:rPr lang="en-US" sz="3500" dirty="0">
                <a:latin typeface="Proxima Nova" panose="02000506030000020004"/>
              </a:rPr>
              <a:t>sandra.moon@presbyterianfoundation.org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6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42D51F-506F-9C35-1F74-9A97DD90E1BB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5AAF60B-748B-62C5-9173-20A5447C7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447" y="0"/>
            <a:ext cx="8529106" cy="664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52424C7-7E52-A7D2-C752-3F0A4654C925}"/>
              </a:ext>
            </a:extLst>
          </p:cNvPr>
          <p:cNvGrpSpPr/>
          <p:nvPr/>
        </p:nvGrpSpPr>
        <p:grpSpPr>
          <a:xfrm>
            <a:off x="2686799" y="4267703"/>
            <a:ext cx="1191240" cy="1104480"/>
            <a:chOff x="1162799" y="4267703"/>
            <a:chExt cx="1191240" cy="11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332F8C1-5A25-5358-C6DF-D5BD4A53D092}"/>
                    </a:ext>
                  </a:extLst>
                </p14:cNvPr>
                <p14:cNvContentPartPr/>
                <p14:nvPr/>
              </p14:nvContentPartPr>
              <p14:xfrm>
                <a:off x="1162799" y="5089223"/>
                <a:ext cx="327600" cy="282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332F8C1-5A25-5358-C6DF-D5BD4A53D09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4799" y="5071223"/>
                  <a:ext cx="3632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ADFACC3-4B29-3C78-FA44-1228EDFD8AAB}"/>
                    </a:ext>
                  </a:extLst>
                </p14:cNvPr>
                <p14:cNvContentPartPr/>
                <p14:nvPr/>
              </p14:nvContentPartPr>
              <p14:xfrm>
                <a:off x="2120399" y="4267703"/>
                <a:ext cx="233640" cy="200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ADFACC3-4B29-3C78-FA44-1228EDFD8AA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02759" y="4250063"/>
                  <a:ext cx="2692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7053061-B06C-7707-D2F5-97F7390AF2FF}"/>
                    </a:ext>
                  </a:extLst>
                </p14:cNvPr>
                <p14:cNvContentPartPr/>
                <p14:nvPr/>
              </p14:nvContentPartPr>
              <p14:xfrm>
                <a:off x="1261079" y="5028743"/>
                <a:ext cx="17280" cy="118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7053061-B06C-7707-D2F5-97F7390AF2F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43079" y="5010743"/>
                  <a:ext cx="52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BB6E696-777F-59C5-3E5F-15AB27295E43}"/>
                    </a:ext>
                  </a:extLst>
                </p14:cNvPr>
                <p14:cNvContentPartPr/>
                <p14:nvPr/>
              </p14:nvContentPartPr>
              <p14:xfrm>
                <a:off x="1357199" y="4953863"/>
                <a:ext cx="65160" cy="342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BB6E696-777F-59C5-3E5F-15AB27295E4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39199" y="4935863"/>
                  <a:ext cx="1008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A3F3363-0585-582E-3513-BF33DC41F017}"/>
                    </a:ext>
                  </a:extLst>
                </p14:cNvPr>
                <p14:cNvContentPartPr/>
                <p14:nvPr/>
              </p14:nvContentPartPr>
              <p14:xfrm>
                <a:off x="1452959" y="4872143"/>
                <a:ext cx="92520" cy="415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A3F3363-0585-582E-3513-BF33DC41F01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34959" y="4854503"/>
                  <a:ext cx="12816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D33FA35-D3C0-BCDE-8BBE-AF6EF6E56B34}"/>
                    </a:ext>
                  </a:extLst>
                </p14:cNvPr>
                <p14:cNvContentPartPr/>
                <p14:nvPr/>
              </p14:nvContentPartPr>
              <p14:xfrm>
                <a:off x="1569599" y="4766663"/>
                <a:ext cx="59400" cy="434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D33FA35-D3C0-BCDE-8BBE-AF6EF6E56B3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51959" y="4748663"/>
                  <a:ext cx="9504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D4B9201-0346-A546-D6FF-0D2FB91B6A08}"/>
                    </a:ext>
                  </a:extLst>
                </p14:cNvPr>
                <p14:cNvContentPartPr/>
                <p14:nvPr/>
              </p14:nvContentPartPr>
              <p14:xfrm>
                <a:off x="1710719" y="4644623"/>
                <a:ext cx="23760" cy="438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D4B9201-0346-A546-D6FF-0D2FB91B6A0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92719" y="4626983"/>
                  <a:ext cx="5940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648EEC3-C1F1-E642-04AC-663174997096}"/>
                    </a:ext>
                  </a:extLst>
                </p14:cNvPr>
                <p14:cNvContentPartPr/>
                <p14:nvPr/>
              </p14:nvContentPartPr>
              <p14:xfrm>
                <a:off x="1799999" y="4531583"/>
                <a:ext cx="48960" cy="428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648EEC3-C1F1-E642-04AC-66317499709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81999" y="4513583"/>
                  <a:ext cx="8460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61B1EB3-ACB8-0281-BEB3-661F29A8E546}"/>
                    </a:ext>
                  </a:extLst>
                </p14:cNvPr>
                <p14:cNvContentPartPr/>
                <p14:nvPr/>
              </p14:nvContentPartPr>
              <p14:xfrm>
                <a:off x="1907279" y="4468223"/>
                <a:ext cx="38160" cy="404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61B1EB3-ACB8-0281-BEB3-661F29A8E54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89639" y="4450583"/>
                  <a:ext cx="738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6C9568C-2F30-AD3B-5B00-FD20D307EDCF}"/>
                    </a:ext>
                  </a:extLst>
                </p14:cNvPr>
                <p14:cNvContentPartPr/>
                <p14:nvPr/>
              </p14:nvContentPartPr>
              <p14:xfrm>
                <a:off x="2011319" y="4387943"/>
                <a:ext cx="25200" cy="398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6C9568C-2F30-AD3B-5B00-FD20D307EDC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93319" y="4370303"/>
                  <a:ext cx="6084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185C4D8-4447-00CB-6E46-0C4275AB59DE}"/>
                    </a:ext>
                  </a:extLst>
                </p14:cNvPr>
                <p14:cNvContentPartPr/>
                <p14:nvPr/>
              </p14:nvContentPartPr>
              <p14:xfrm>
                <a:off x="2074319" y="4357703"/>
                <a:ext cx="51840" cy="309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185C4D8-4447-00CB-6E46-0C4275AB59D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56679" y="4340063"/>
                  <a:ext cx="874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BFAF95D-A7A5-72C6-5FFE-0F8D8AF4A19D}"/>
                    </a:ext>
                  </a:extLst>
                </p14:cNvPr>
                <p14:cNvContentPartPr/>
                <p14:nvPr/>
              </p14:nvContentPartPr>
              <p14:xfrm>
                <a:off x="2183399" y="4370663"/>
                <a:ext cx="17640" cy="248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BFAF95D-A7A5-72C6-5FFE-0F8D8AF4A19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65759" y="4352663"/>
                  <a:ext cx="532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CC79964-E4ED-1B0B-E62A-87C9157AA674}"/>
                    </a:ext>
                  </a:extLst>
                </p14:cNvPr>
                <p14:cNvContentPartPr/>
                <p14:nvPr/>
              </p14:nvContentPartPr>
              <p14:xfrm>
                <a:off x="1299599" y="5007503"/>
                <a:ext cx="14400" cy="201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CC79964-E4ED-1B0B-E62A-87C9157AA67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81959" y="4989503"/>
                  <a:ext cx="50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600B162-E028-1D99-3A5D-04EF762E4102}"/>
                    </a:ext>
                  </a:extLst>
                </p14:cNvPr>
                <p14:cNvContentPartPr/>
                <p14:nvPr/>
              </p14:nvContentPartPr>
              <p14:xfrm>
                <a:off x="1414439" y="4894823"/>
                <a:ext cx="45720" cy="445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600B162-E028-1D99-3A5D-04EF762E410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96799" y="4877183"/>
                  <a:ext cx="8136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53C9645-0AA5-A7E1-BF5B-E8CEFB83F5F0}"/>
                    </a:ext>
                  </a:extLst>
                </p14:cNvPr>
                <p14:cNvContentPartPr/>
                <p14:nvPr/>
              </p14:nvContentPartPr>
              <p14:xfrm>
                <a:off x="1501199" y="4813103"/>
                <a:ext cx="60120" cy="436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53C9645-0AA5-A7E1-BF5B-E8CEFB83F5F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83199" y="4795103"/>
                  <a:ext cx="9576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A9FA6AE-16F8-515E-EBC8-7F26A69019FE}"/>
                    </a:ext>
                  </a:extLst>
                </p14:cNvPr>
                <p14:cNvContentPartPr/>
                <p14:nvPr/>
              </p14:nvContentPartPr>
              <p14:xfrm>
                <a:off x="1650959" y="4697183"/>
                <a:ext cx="30240" cy="454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A9FA6AE-16F8-515E-EBC8-7F26A69019F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32959" y="4679543"/>
                  <a:ext cx="6588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4A9A961-F50E-BFD4-0664-98C9A1ED84B9}"/>
                    </a:ext>
                  </a:extLst>
                </p14:cNvPr>
                <p14:cNvContentPartPr/>
                <p14:nvPr/>
              </p14:nvContentPartPr>
              <p14:xfrm>
                <a:off x="1772639" y="4591343"/>
                <a:ext cx="27000" cy="431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4A9A961-F50E-BFD4-0664-98C9A1ED84B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54999" y="4573343"/>
                  <a:ext cx="6264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5171A5B-9C77-C03F-EBFC-A335C3082934}"/>
                    </a:ext>
                  </a:extLst>
                </p14:cNvPr>
                <p14:cNvContentPartPr/>
                <p14:nvPr/>
              </p14:nvContentPartPr>
              <p14:xfrm>
                <a:off x="1868039" y="4494503"/>
                <a:ext cx="21240" cy="400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5171A5B-9C77-C03F-EBFC-A335C308293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50039" y="4476863"/>
                  <a:ext cx="568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6E5F8D4-B5B5-FBE1-5D2F-68AD780189BE}"/>
                    </a:ext>
                  </a:extLst>
                </p14:cNvPr>
                <p14:cNvContentPartPr/>
                <p14:nvPr/>
              </p14:nvContentPartPr>
              <p14:xfrm>
                <a:off x="1964519" y="4414583"/>
                <a:ext cx="41760" cy="378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6E5F8D4-B5B5-FBE1-5D2F-68AD780189B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46519" y="4396943"/>
                  <a:ext cx="774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D439FA3-3D5D-0604-B3B3-50BADFBC8532}"/>
                    </a:ext>
                  </a:extLst>
                </p14:cNvPr>
                <p14:cNvContentPartPr/>
                <p14:nvPr/>
              </p14:nvContentPartPr>
              <p14:xfrm>
                <a:off x="2059559" y="4357343"/>
                <a:ext cx="30240" cy="355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D439FA3-3D5D-0604-B3B3-50BADFBC853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41559" y="4339343"/>
                  <a:ext cx="658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62C27FE-6928-4F84-AB56-0BCCF1C45E25}"/>
                    </a:ext>
                  </a:extLst>
                </p14:cNvPr>
                <p14:cNvContentPartPr/>
                <p14:nvPr/>
              </p14:nvContentPartPr>
              <p14:xfrm>
                <a:off x="2122199" y="4336463"/>
                <a:ext cx="34560" cy="299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62C27FE-6928-4F84-AB56-0BCCF1C45E2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04199" y="4318823"/>
                  <a:ext cx="702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C15B565-C0A0-5920-E72E-D9416AC82BD6}"/>
                    </a:ext>
                  </a:extLst>
                </p14:cNvPr>
                <p14:cNvContentPartPr/>
                <p14:nvPr/>
              </p14:nvContentPartPr>
              <p14:xfrm>
                <a:off x="2209319" y="4404143"/>
                <a:ext cx="20160" cy="174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C15B565-C0A0-5920-E72E-D9416AC82BD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91679" y="4386143"/>
                  <a:ext cx="55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70959A4-9464-A73E-BA8A-F4219AB6C938}"/>
                    </a:ext>
                  </a:extLst>
                </p14:cNvPr>
                <p14:cNvContentPartPr/>
                <p14:nvPr/>
              </p14:nvContentPartPr>
              <p14:xfrm>
                <a:off x="2266919" y="4436543"/>
                <a:ext cx="4680" cy="84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70959A4-9464-A73E-BA8A-F4219AB6C93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48919" y="4418543"/>
                  <a:ext cx="40320" cy="11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5DAE529-F4AB-AC8A-4F5A-E038E95053F3}"/>
              </a:ext>
            </a:extLst>
          </p:cNvPr>
          <p:cNvSpPr txBox="1"/>
          <p:nvPr/>
        </p:nvSpPr>
        <p:spPr>
          <a:xfrm rot="2139525">
            <a:off x="1414545" y="5346010"/>
            <a:ext cx="2933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“PCUSA Interim </a:t>
            </a:r>
            <a:r>
              <a:rPr lang="en-US" sz="1400" dirty="0"/>
              <a:t>Unifying Agency”</a:t>
            </a:r>
          </a:p>
        </p:txBody>
      </p:sp>
    </p:spTree>
    <p:extLst>
      <p:ext uri="{BB962C8B-B14F-4D97-AF65-F5344CB8AC3E}">
        <p14:creationId xmlns:p14="http://schemas.microsoft.com/office/powerpoint/2010/main" val="422810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2E0D1086-2041-47D4-55FF-2A63F4B313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" r="1906"/>
          <a:stretch>
            <a:fillRect/>
          </a:stretch>
        </p:blipFill>
        <p:spPr>
          <a:xfrm>
            <a:off x="2188679" y="1457067"/>
            <a:ext cx="2647211" cy="331053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D7CF8-D7B0-6691-A7DE-9D736BCD40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8976" y="2346649"/>
            <a:ext cx="6806324" cy="216470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Proxima Nova" panose="02000506030000020004"/>
              </a:rPr>
              <a:t>Rev. Sandra Moon</a:t>
            </a:r>
          </a:p>
          <a:p>
            <a:r>
              <a:rPr lang="en-US" dirty="0">
                <a:latin typeface="Proxima Nova" panose="02000506030000020004"/>
              </a:rPr>
              <a:t>Ministry Relations Officer – </a:t>
            </a:r>
          </a:p>
          <a:p>
            <a:r>
              <a:rPr lang="en-US" dirty="0">
                <a:latin typeface="Proxima Nova" panose="02000506030000020004"/>
              </a:rPr>
              <a:t>Northwest Region</a:t>
            </a:r>
          </a:p>
          <a:p>
            <a:r>
              <a:rPr lang="en-US" sz="2200" dirty="0">
                <a:latin typeface="Proxima Nova" panose="02000506030000020004"/>
              </a:rPr>
              <a:t>502-457-5641</a:t>
            </a:r>
          </a:p>
          <a:p>
            <a:r>
              <a:rPr lang="en-US" sz="3500" dirty="0">
                <a:latin typeface="Proxima Nova" panose="02000506030000020004"/>
              </a:rPr>
              <a:t>sandra.moon@presbyterianfoundation.org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3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united states with many colored squares&#10;&#10;Description automatically generated">
            <a:extLst>
              <a:ext uri="{FF2B5EF4-FFF2-40B4-BE49-F238E27FC236}">
                <a16:creationId xmlns:a16="http://schemas.microsoft.com/office/drawing/2014/main" id="{7611931E-5D5A-1DAD-7C20-BA2906D8E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8" b="3540"/>
          <a:stretch/>
        </p:blipFill>
        <p:spPr>
          <a:xfrm>
            <a:off x="619125" y="1"/>
            <a:ext cx="10729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3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2A683D-A2AE-4397-8EA5-E5582DC35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45" y="226231"/>
            <a:ext cx="4666211" cy="1232179"/>
          </a:xfrm>
        </p:spPr>
        <p:txBody>
          <a:bodyPr/>
          <a:lstStyle/>
          <a:p>
            <a:r>
              <a:rPr lang="en-US" dirty="0"/>
              <a:t>Services</a:t>
            </a:r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F523E34B-418E-D5DB-1EA3-F916672BC6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8056" r="11110"/>
          <a:stretch/>
        </p:blipFill>
        <p:spPr>
          <a:xfrm>
            <a:off x="5438776" y="0"/>
            <a:ext cx="5229225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D9A474-88D0-6E3B-DD45-AF5ACE33BC21}"/>
              </a:ext>
            </a:extLst>
          </p:cNvPr>
          <p:cNvSpPr txBox="1"/>
          <p:nvPr/>
        </p:nvSpPr>
        <p:spPr>
          <a:xfrm>
            <a:off x="174745" y="1458410"/>
            <a:ext cx="500390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Pooled Income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Donor Advised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Investment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Presbyterian Endowment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Faith-Based Investing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Online Giving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Church Financial Health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Center for Print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Church Financial Literacy resources and 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MROs are available to lead workshops on generosity, stewardship best practices, planned giving programs, and more!</a:t>
            </a:r>
          </a:p>
        </p:txBody>
      </p:sp>
    </p:spTree>
    <p:extLst>
      <p:ext uri="{BB962C8B-B14F-4D97-AF65-F5344CB8AC3E}">
        <p14:creationId xmlns:p14="http://schemas.microsoft.com/office/powerpoint/2010/main" val="188613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B2E1FE-511E-9BED-3524-F54EA686B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Church Financial Health Assessment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F0F54-7282-CD7D-09BB-B5A40ECE4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769" y="1634022"/>
            <a:ext cx="9039726" cy="48588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4CE5A0-239C-1F00-D1BE-E161925CBBD7}"/>
              </a:ext>
            </a:extLst>
          </p:cNvPr>
          <p:cNvSpPr txBox="1"/>
          <p:nvPr/>
        </p:nvSpPr>
        <p:spPr>
          <a:xfrm>
            <a:off x="1498693" y="1495126"/>
            <a:ext cx="967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</a:rPr>
              <a:t>https://assessment.presbyterianfoundation.org</a:t>
            </a:r>
          </a:p>
        </p:txBody>
      </p:sp>
    </p:spTree>
    <p:extLst>
      <p:ext uri="{BB962C8B-B14F-4D97-AF65-F5344CB8AC3E}">
        <p14:creationId xmlns:p14="http://schemas.microsoft.com/office/powerpoint/2010/main" val="254011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24D10-8A56-5EE3-CE80-933EC9E66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Stewardship Navigator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62DC4-F29E-D4A3-7AAB-8B0F5BC37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18" y="3051765"/>
            <a:ext cx="4310939" cy="435133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Free resource for PCUSA </a:t>
            </a:r>
          </a:p>
          <a:p>
            <a:pPr lvl="1"/>
            <a:r>
              <a:rPr lang="en-US" dirty="0"/>
              <a:t>Launched April 2019 </a:t>
            </a:r>
          </a:p>
          <a:p>
            <a:pPr lvl="1"/>
            <a:r>
              <a:rPr lang="en-US" dirty="0"/>
              <a:t>Over 2,200 users </a:t>
            </a:r>
          </a:p>
          <a:p>
            <a:pPr lvl="1"/>
            <a:r>
              <a:rPr lang="en-US" dirty="0"/>
              <a:t>Over 1,400 churches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44D37-73B5-4D55-86F5-ACF5C503E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078" y="2530322"/>
            <a:ext cx="7592404" cy="37547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9A0F2D-4A0B-FC72-105F-20AA429EC7F9}"/>
              </a:ext>
            </a:extLst>
          </p:cNvPr>
          <p:cNvSpPr txBox="1"/>
          <p:nvPr/>
        </p:nvSpPr>
        <p:spPr>
          <a:xfrm>
            <a:off x="0" y="1883991"/>
            <a:ext cx="665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www.stewardshipnavigator.com</a:t>
            </a:r>
          </a:p>
        </p:txBody>
      </p:sp>
    </p:spTree>
    <p:extLst>
      <p:ext uri="{BB962C8B-B14F-4D97-AF65-F5344CB8AC3E}">
        <p14:creationId xmlns:p14="http://schemas.microsoft.com/office/powerpoint/2010/main" val="1273284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E2D09C-6B10-EE7F-4273-355DA7BB3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05067"/>
            <a:ext cx="8835242" cy="541495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610581D-512A-66BF-4FFD-35E32563F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Stewardship Navigator</a:t>
            </a:r>
          </a:p>
        </p:txBody>
      </p:sp>
    </p:spTree>
    <p:extLst>
      <p:ext uri="{BB962C8B-B14F-4D97-AF65-F5344CB8AC3E}">
        <p14:creationId xmlns:p14="http://schemas.microsoft.com/office/powerpoint/2010/main" val="400881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24D10-8A56-5EE3-CE80-933EC9E66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Church Financial Leadership Academy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62DC4-F29E-D4A3-7AAB-8B0F5BC37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26" y="2559535"/>
            <a:ext cx="3943350" cy="3891594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/>
              <a:t>Free resource for PCUSA</a:t>
            </a:r>
          </a:p>
          <a:p>
            <a:pPr lvl="1"/>
            <a:r>
              <a:rPr lang="en-US" dirty="0"/>
              <a:t>Launched May 2020 </a:t>
            </a:r>
          </a:p>
          <a:p>
            <a:pPr lvl="1"/>
            <a:r>
              <a:rPr lang="en-US" dirty="0"/>
              <a:t>Over 500 users </a:t>
            </a:r>
          </a:p>
          <a:p>
            <a:pPr lvl="1"/>
            <a:r>
              <a:rPr lang="en-US" dirty="0"/>
              <a:t>More videos to be added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Registration code: </a:t>
            </a:r>
            <a:r>
              <a:rPr lang="en-US" dirty="0" err="1"/>
              <a:t>pcusa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4ECA35-FF22-A25E-1DC0-F9076F5C33FD}"/>
              </a:ext>
            </a:extLst>
          </p:cNvPr>
          <p:cNvSpPr txBox="1">
            <a:spLocks/>
          </p:cNvSpPr>
          <p:nvPr/>
        </p:nvSpPr>
        <p:spPr>
          <a:xfrm>
            <a:off x="217518" y="1896754"/>
            <a:ext cx="541297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200" dirty="0"/>
              <a:t>www.churchfla.com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25759F-7A97-FB50-E976-7DCCE1FBD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3" r="5254"/>
          <a:stretch/>
        </p:blipFill>
        <p:spPr>
          <a:xfrm>
            <a:off x="5335980" y="2896264"/>
            <a:ext cx="5035137" cy="270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27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198A6A7EB1943B1CE884ED8F88DD7" ma:contentTypeVersion="20" ma:contentTypeDescription="Create a new document." ma:contentTypeScope="" ma:versionID="af0267ac31780768c4286b2109d12943">
  <xsd:schema xmlns:xsd="http://www.w3.org/2001/XMLSchema" xmlns:xs="http://www.w3.org/2001/XMLSchema" xmlns:p="http://schemas.microsoft.com/office/2006/metadata/properties" xmlns:ns1="http://schemas.microsoft.com/sharepoint/v3" xmlns:ns2="8c1f196b-7067-4216-851a-35c1db27227b" xmlns:ns3="3c842169-134d-4b81-abb5-d949beb775b0" xmlns:ns4="830b3347-e077-4576-91a2-e17c77c885d6" targetNamespace="http://schemas.microsoft.com/office/2006/metadata/properties" ma:root="true" ma:fieldsID="0639aa6ea166e6889a3e3890eaa4db3d" ns1:_="" ns2:_="" ns3:_="" ns4:_="">
    <xsd:import namespace="http://schemas.microsoft.com/sharepoint/v3"/>
    <xsd:import namespace="8c1f196b-7067-4216-851a-35c1db27227b"/>
    <xsd:import namespace="3c842169-134d-4b81-abb5-d949beb775b0"/>
    <xsd:import namespace="830b3347-e077-4576-91a2-e17c77c885d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f196b-7067-4216-851a-35c1db2722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42169-134d-4b81-abb5-d949beb775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aa3bc9ec-73a0-4cc5-82a4-2893abe552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0b3347-e077-4576-91a2-e17c77c885d6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687e4bd2-79b3-40a4-bdd2-3c4e8d78a334}" ma:internalName="TaxCatchAll" ma:showField="CatchAllData" ma:web="830b3347-e077-4576-91a2-e17c77c885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3c842169-134d-4b81-abb5-d949beb775b0">
      <Terms xmlns="http://schemas.microsoft.com/office/infopath/2007/PartnerControls"/>
    </lcf76f155ced4ddcb4097134ff3c332f>
    <TaxCatchAll xmlns="830b3347-e077-4576-91a2-e17c77c885d6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47672C-8924-431F-8946-4732D07829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c1f196b-7067-4216-851a-35c1db27227b"/>
    <ds:schemaRef ds:uri="3c842169-134d-4b81-abb5-d949beb775b0"/>
    <ds:schemaRef ds:uri="830b3347-e077-4576-91a2-e17c77c885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F97ECE-62F2-450C-B982-76B5756AF71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c842169-134d-4b81-abb5-d949beb775b0"/>
    <ds:schemaRef ds:uri="830b3347-e077-4576-91a2-e17c77c885d6"/>
  </ds:schemaRefs>
</ds:datastoreItem>
</file>

<file path=customXml/itemProps3.xml><?xml version="1.0" encoding="utf-8"?>
<ds:datastoreItem xmlns:ds="http://schemas.openxmlformats.org/officeDocument/2006/customXml" ds:itemID="{BA2A25AC-82A4-437B-A11F-10382A2CAC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199</Words>
  <Application>Microsoft Office PowerPoint</Application>
  <PresentationFormat>Widescreen</PresentationFormat>
  <Paragraphs>48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Presbyterian Foundation</vt:lpstr>
      <vt:lpstr>PowerPoint Presentation</vt:lpstr>
      <vt:lpstr>PowerPoint Presentation</vt:lpstr>
      <vt:lpstr>PowerPoint Presentation</vt:lpstr>
      <vt:lpstr>Services</vt:lpstr>
      <vt:lpstr>Church Financial Health Assessment</vt:lpstr>
      <vt:lpstr>Stewardship Navigator</vt:lpstr>
      <vt:lpstr>Stewardship Navigator</vt:lpstr>
      <vt:lpstr>Church Financial Leadership Academy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Sandra Moon</dc:creator>
  <cp:lastModifiedBy>Sandra Moon</cp:lastModifiedBy>
  <cp:revision>2</cp:revision>
  <dcterms:created xsi:type="dcterms:W3CDTF">2025-02-21T18:05:47Z</dcterms:created>
  <dcterms:modified xsi:type="dcterms:W3CDTF">2025-08-20T16:06:04Z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0x010100B8C198A6A7EB1943B1CE884ED8F88DD7</vt:lpwstr>
  </property>
</Properties>
</file>