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301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106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hyperlink" Target="mailto:sharon@gracepresbytery.org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hyperlink" Target="mailto:sharon@gracepresbytery.org" TargetMode="External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Relationship Id="rId9" Type="http://schemas.openxmlformats.org/officeDocument/2006/relationships/image" Target="../media/image1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2B227C-BC77-48E3-AFF6-4A7CDC15BD86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285B6B4-3932-4515-AF49-ED8DD043328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The Third Monday of each month at 7:oo PM via Zoom</a:t>
          </a:r>
        </a:p>
      </dgm:t>
    </dgm:pt>
    <dgm:pt modelId="{BB02F776-5D54-446F-9A68-491D581063D9}" type="parTrans" cxnId="{BA11505F-E5A5-4CC1-B8BC-ED2C4712453C}">
      <dgm:prSet/>
      <dgm:spPr/>
      <dgm:t>
        <a:bodyPr/>
        <a:lstStyle/>
        <a:p>
          <a:endParaRPr lang="en-US"/>
        </a:p>
      </dgm:t>
    </dgm:pt>
    <dgm:pt modelId="{CF676321-71A7-47D2-8BAE-CBBDED2FC9C7}" type="sibTrans" cxnId="{BA11505F-E5A5-4CC1-B8BC-ED2C4712453C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39A85DB5-AEA3-4E13-B242-DD9D1BF7299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Zoom  links are emailed on the morning of each gathering.</a:t>
          </a:r>
        </a:p>
      </dgm:t>
    </dgm:pt>
    <dgm:pt modelId="{0A3AD805-BC3D-4731-8E95-B5D70FDA0616}" type="parTrans" cxnId="{433A0165-5026-4DE3-9B16-7CF5952C5196}">
      <dgm:prSet/>
      <dgm:spPr/>
      <dgm:t>
        <a:bodyPr/>
        <a:lstStyle/>
        <a:p>
          <a:endParaRPr lang="en-US"/>
        </a:p>
      </dgm:t>
    </dgm:pt>
    <dgm:pt modelId="{9AB01C1D-B95A-42DE-9772-5684D7857872}" type="sibTrans" cxnId="{433A0165-5026-4DE3-9B16-7CF5952C5196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2C019248-D80D-4EDB-89DF-708B5CDFB51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Email </a:t>
          </a:r>
          <a:r>
            <a:rPr lang="en-US">
              <a:hlinkClick xmlns:r="http://schemas.openxmlformats.org/officeDocument/2006/relationships" r:id="rId1"/>
            </a:rPr>
            <a:t>sharon@gracepresbytery.org</a:t>
          </a:r>
          <a:r>
            <a:rPr lang="en-US"/>
            <a:t> to receive your link.</a:t>
          </a:r>
        </a:p>
      </dgm:t>
    </dgm:pt>
    <dgm:pt modelId="{53AD682A-24F0-4050-B59C-AD6097F873C4}" type="parTrans" cxnId="{326BD308-F8A4-460B-88FC-1294DC54C64F}">
      <dgm:prSet/>
      <dgm:spPr/>
      <dgm:t>
        <a:bodyPr/>
        <a:lstStyle/>
        <a:p>
          <a:endParaRPr lang="en-US"/>
        </a:p>
      </dgm:t>
    </dgm:pt>
    <dgm:pt modelId="{BC703E96-4962-4588-91F6-BD77298480E2}" type="sibTrans" cxnId="{326BD308-F8A4-460B-88FC-1294DC54C64F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56AA5B06-0E9E-46C8-8689-674E4CA4791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All are welcome!</a:t>
          </a:r>
        </a:p>
      </dgm:t>
    </dgm:pt>
    <dgm:pt modelId="{E72029A9-A18C-4492-B9E7-61EBD5F51E5E}" type="parTrans" cxnId="{F91A654A-5165-484F-A111-CB228554F729}">
      <dgm:prSet/>
      <dgm:spPr/>
      <dgm:t>
        <a:bodyPr/>
        <a:lstStyle/>
        <a:p>
          <a:endParaRPr lang="en-US"/>
        </a:p>
      </dgm:t>
    </dgm:pt>
    <dgm:pt modelId="{496108B3-4DAF-487A-9981-80CF134AFD63}" type="sibTrans" cxnId="{F91A654A-5165-484F-A111-CB228554F729}">
      <dgm:prSet/>
      <dgm:spPr/>
      <dgm:t>
        <a:bodyPr/>
        <a:lstStyle/>
        <a:p>
          <a:endParaRPr lang="en-US"/>
        </a:p>
      </dgm:t>
    </dgm:pt>
    <dgm:pt modelId="{1F011E5C-A95A-4559-9188-07EAA5E08A39}" type="pres">
      <dgm:prSet presAssocID="{302B227C-BC77-48E3-AFF6-4A7CDC15BD86}" presName="root" presStyleCnt="0">
        <dgm:presLayoutVars>
          <dgm:dir/>
          <dgm:resizeHandles val="exact"/>
        </dgm:presLayoutVars>
      </dgm:prSet>
      <dgm:spPr/>
    </dgm:pt>
    <dgm:pt modelId="{A0B83264-541B-484C-B7D4-72C870010B51}" type="pres">
      <dgm:prSet presAssocID="{302B227C-BC77-48E3-AFF6-4A7CDC15BD86}" presName="container" presStyleCnt="0">
        <dgm:presLayoutVars>
          <dgm:dir/>
          <dgm:resizeHandles val="exact"/>
        </dgm:presLayoutVars>
      </dgm:prSet>
      <dgm:spPr/>
    </dgm:pt>
    <dgm:pt modelId="{0DA7906E-FCDA-4C54-B889-225007C44B32}" type="pres">
      <dgm:prSet presAssocID="{0285B6B4-3932-4515-AF49-ED8DD0433286}" presName="compNode" presStyleCnt="0"/>
      <dgm:spPr/>
    </dgm:pt>
    <dgm:pt modelId="{20FF8D22-6028-457A-A67C-A3F7DFE7F5C3}" type="pres">
      <dgm:prSet presAssocID="{0285B6B4-3932-4515-AF49-ED8DD0433286}" presName="iconBgRect" presStyleLbl="bgShp" presStyleIdx="0" presStyleCnt="4"/>
      <dgm:spPr/>
    </dgm:pt>
    <dgm:pt modelId="{AB20EC81-5CB2-4CF7-AB55-DA11F02FFAF5}" type="pres">
      <dgm:prSet presAssocID="{0285B6B4-3932-4515-AF49-ED8DD0433286}" presName="iconRect" presStyleLbl="node1" presStyleIdx="0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Zoom In"/>
        </a:ext>
      </dgm:extLst>
    </dgm:pt>
    <dgm:pt modelId="{3483C902-5329-4CB2-8BDA-C46E4B0D0D29}" type="pres">
      <dgm:prSet presAssocID="{0285B6B4-3932-4515-AF49-ED8DD0433286}" presName="spaceRect" presStyleCnt="0"/>
      <dgm:spPr/>
    </dgm:pt>
    <dgm:pt modelId="{A3E9E4AD-6679-4204-B110-46774A6BFB0D}" type="pres">
      <dgm:prSet presAssocID="{0285B6B4-3932-4515-AF49-ED8DD0433286}" presName="textRect" presStyleLbl="revTx" presStyleIdx="0" presStyleCnt="4">
        <dgm:presLayoutVars>
          <dgm:chMax val="1"/>
          <dgm:chPref val="1"/>
        </dgm:presLayoutVars>
      </dgm:prSet>
      <dgm:spPr/>
    </dgm:pt>
    <dgm:pt modelId="{FB4FCC6B-39F8-4447-8D8D-5A65465CD1FE}" type="pres">
      <dgm:prSet presAssocID="{CF676321-71A7-47D2-8BAE-CBBDED2FC9C7}" presName="sibTrans" presStyleLbl="sibTrans2D1" presStyleIdx="0" presStyleCnt="0"/>
      <dgm:spPr/>
    </dgm:pt>
    <dgm:pt modelId="{6E423604-F325-4064-A14A-AE3BC93494C9}" type="pres">
      <dgm:prSet presAssocID="{39A85DB5-AEA3-4E13-B242-DD9D1BF72991}" presName="compNode" presStyleCnt="0"/>
      <dgm:spPr/>
    </dgm:pt>
    <dgm:pt modelId="{DBA89B36-AE78-4427-9A6C-06BA320E3FD2}" type="pres">
      <dgm:prSet presAssocID="{39A85DB5-AEA3-4E13-B242-DD9D1BF72991}" presName="iconBgRect" presStyleLbl="bgShp" presStyleIdx="1" presStyleCnt="4"/>
      <dgm:spPr/>
    </dgm:pt>
    <dgm:pt modelId="{A0BFC382-FF4F-44A3-A28E-CC4B992D092C}" type="pres">
      <dgm:prSet presAssocID="{39A85DB5-AEA3-4E13-B242-DD9D1BF72991}" presName="iconRect" presStyleLbl="node1" presStyleIdx="1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Zoom Out"/>
        </a:ext>
      </dgm:extLst>
    </dgm:pt>
    <dgm:pt modelId="{F35F55F1-C12A-4903-ABFD-48E953F0A1A1}" type="pres">
      <dgm:prSet presAssocID="{39A85DB5-AEA3-4E13-B242-DD9D1BF72991}" presName="spaceRect" presStyleCnt="0"/>
      <dgm:spPr/>
    </dgm:pt>
    <dgm:pt modelId="{E1B5199F-ED57-40BE-861D-E07001BF4619}" type="pres">
      <dgm:prSet presAssocID="{39A85DB5-AEA3-4E13-B242-DD9D1BF72991}" presName="textRect" presStyleLbl="revTx" presStyleIdx="1" presStyleCnt="4">
        <dgm:presLayoutVars>
          <dgm:chMax val="1"/>
          <dgm:chPref val="1"/>
        </dgm:presLayoutVars>
      </dgm:prSet>
      <dgm:spPr/>
    </dgm:pt>
    <dgm:pt modelId="{096D1A57-0854-432B-9286-8F5DA51A3732}" type="pres">
      <dgm:prSet presAssocID="{9AB01C1D-B95A-42DE-9772-5684D7857872}" presName="sibTrans" presStyleLbl="sibTrans2D1" presStyleIdx="0" presStyleCnt="0"/>
      <dgm:spPr/>
    </dgm:pt>
    <dgm:pt modelId="{303E66A1-BE14-4457-A699-B7A5FF930F99}" type="pres">
      <dgm:prSet presAssocID="{2C019248-D80D-4EDB-89DF-708B5CDFB514}" presName="compNode" presStyleCnt="0"/>
      <dgm:spPr/>
    </dgm:pt>
    <dgm:pt modelId="{B6531191-488C-4A88-9F77-53024200249F}" type="pres">
      <dgm:prSet presAssocID="{2C019248-D80D-4EDB-89DF-708B5CDFB514}" presName="iconBgRect" presStyleLbl="bgShp" presStyleIdx="2" presStyleCnt="4"/>
      <dgm:spPr/>
    </dgm:pt>
    <dgm:pt modelId="{7204F757-9BCD-492A-AC96-C780BC056E48}" type="pres">
      <dgm:prSet presAssocID="{2C019248-D80D-4EDB-89DF-708B5CDFB514}" presName="iconRect" presStyleLbl="node1" presStyleIdx="2" presStyleCnt="4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end"/>
        </a:ext>
      </dgm:extLst>
    </dgm:pt>
    <dgm:pt modelId="{D91DB196-DAC5-4E27-8967-92D501052A0D}" type="pres">
      <dgm:prSet presAssocID="{2C019248-D80D-4EDB-89DF-708B5CDFB514}" presName="spaceRect" presStyleCnt="0"/>
      <dgm:spPr/>
    </dgm:pt>
    <dgm:pt modelId="{25379029-1099-42CB-8058-F068B06EB871}" type="pres">
      <dgm:prSet presAssocID="{2C019248-D80D-4EDB-89DF-708B5CDFB514}" presName="textRect" presStyleLbl="revTx" presStyleIdx="2" presStyleCnt="4">
        <dgm:presLayoutVars>
          <dgm:chMax val="1"/>
          <dgm:chPref val="1"/>
        </dgm:presLayoutVars>
      </dgm:prSet>
      <dgm:spPr/>
    </dgm:pt>
    <dgm:pt modelId="{963FB58B-B41C-448D-B60D-DE6EE73D27A5}" type="pres">
      <dgm:prSet presAssocID="{BC703E96-4962-4588-91F6-BD77298480E2}" presName="sibTrans" presStyleLbl="sibTrans2D1" presStyleIdx="0" presStyleCnt="0"/>
      <dgm:spPr/>
    </dgm:pt>
    <dgm:pt modelId="{3F2046BC-D8EC-42F5-A49E-F5843A876528}" type="pres">
      <dgm:prSet presAssocID="{56AA5B06-0E9E-46C8-8689-674E4CA47914}" presName="compNode" presStyleCnt="0"/>
      <dgm:spPr/>
    </dgm:pt>
    <dgm:pt modelId="{C1CA039C-A7BB-449F-861A-A4E5CEDD1476}" type="pres">
      <dgm:prSet presAssocID="{56AA5B06-0E9E-46C8-8689-674E4CA47914}" presName="iconBgRect" presStyleLbl="bgShp" presStyleIdx="3" presStyleCnt="4"/>
      <dgm:spPr/>
    </dgm:pt>
    <dgm:pt modelId="{ACC64972-2AE9-4232-B623-2C9850C71AFE}" type="pres">
      <dgm:prSet presAssocID="{56AA5B06-0E9E-46C8-8689-674E4CA47914}" presName="iconRect" presStyleLbl="node1" presStyleIdx="3" presStyleCnt="4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5B187983-B533-49CA-9601-03F29B77274A}" type="pres">
      <dgm:prSet presAssocID="{56AA5B06-0E9E-46C8-8689-674E4CA47914}" presName="spaceRect" presStyleCnt="0"/>
      <dgm:spPr/>
    </dgm:pt>
    <dgm:pt modelId="{8D54C8B0-DEDF-44F4-8FE1-DA3A416212AB}" type="pres">
      <dgm:prSet presAssocID="{56AA5B06-0E9E-46C8-8689-674E4CA47914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326BD308-F8A4-460B-88FC-1294DC54C64F}" srcId="{302B227C-BC77-48E3-AFF6-4A7CDC15BD86}" destId="{2C019248-D80D-4EDB-89DF-708B5CDFB514}" srcOrd="2" destOrd="0" parTransId="{53AD682A-24F0-4050-B59C-AD6097F873C4}" sibTransId="{BC703E96-4962-4588-91F6-BD77298480E2}"/>
    <dgm:cxn modelId="{60870135-4E79-4D76-8CE2-930335ED8525}" type="presOf" srcId="{9AB01C1D-B95A-42DE-9772-5684D7857872}" destId="{096D1A57-0854-432B-9286-8F5DA51A3732}" srcOrd="0" destOrd="0" presId="urn:microsoft.com/office/officeart/2018/2/layout/IconCircleList"/>
    <dgm:cxn modelId="{BA11505F-E5A5-4CC1-B8BC-ED2C4712453C}" srcId="{302B227C-BC77-48E3-AFF6-4A7CDC15BD86}" destId="{0285B6B4-3932-4515-AF49-ED8DD0433286}" srcOrd="0" destOrd="0" parTransId="{BB02F776-5D54-446F-9A68-491D581063D9}" sibTransId="{CF676321-71A7-47D2-8BAE-CBBDED2FC9C7}"/>
    <dgm:cxn modelId="{433A0165-5026-4DE3-9B16-7CF5952C5196}" srcId="{302B227C-BC77-48E3-AFF6-4A7CDC15BD86}" destId="{39A85DB5-AEA3-4E13-B242-DD9D1BF72991}" srcOrd="1" destOrd="0" parTransId="{0A3AD805-BC3D-4731-8E95-B5D70FDA0616}" sibTransId="{9AB01C1D-B95A-42DE-9772-5684D7857872}"/>
    <dgm:cxn modelId="{D3DC8545-81F3-4736-AA59-6EED8155BF8D}" type="presOf" srcId="{39A85DB5-AEA3-4E13-B242-DD9D1BF72991}" destId="{E1B5199F-ED57-40BE-861D-E07001BF4619}" srcOrd="0" destOrd="0" presId="urn:microsoft.com/office/officeart/2018/2/layout/IconCircleList"/>
    <dgm:cxn modelId="{F91A654A-5165-484F-A111-CB228554F729}" srcId="{302B227C-BC77-48E3-AFF6-4A7CDC15BD86}" destId="{56AA5B06-0E9E-46C8-8689-674E4CA47914}" srcOrd="3" destOrd="0" parTransId="{E72029A9-A18C-4492-B9E7-61EBD5F51E5E}" sibTransId="{496108B3-4DAF-487A-9981-80CF134AFD63}"/>
    <dgm:cxn modelId="{BEE58B75-4C8D-4A40-A887-3F72036EF252}" type="presOf" srcId="{0285B6B4-3932-4515-AF49-ED8DD0433286}" destId="{A3E9E4AD-6679-4204-B110-46774A6BFB0D}" srcOrd="0" destOrd="0" presId="urn:microsoft.com/office/officeart/2018/2/layout/IconCircleList"/>
    <dgm:cxn modelId="{1E82089E-6451-4156-AFF0-A3E4C14E4363}" type="presOf" srcId="{56AA5B06-0E9E-46C8-8689-674E4CA47914}" destId="{8D54C8B0-DEDF-44F4-8FE1-DA3A416212AB}" srcOrd="0" destOrd="0" presId="urn:microsoft.com/office/officeart/2018/2/layout/IconCircleList"/>
    <dgm:cxn modelId="{42ABC99E-A0A2-416C-9418-7C6D30A6D9D3}" type="presOf" srcId="{302B227C-BC77-48E3-AFF6-4A7CDC15BD86}" destId="{1F011E5C-A95A-4559-9188-07EAA5E08A39}" srcOrd="0" destOrd="0" presId="urn:microsoft.com/office/officeart/2018/2/layout/IconCircleList"/>
    <dgm:cxn modelId="{6CBDAFBA-3054-4BB3-8602-444EFA15122F}" type="presOf" srcId="{BC703E96-4962-4588-91F6-BD77298480E2}" destId="{963FB58B-B41C-448D-B60D-DE6EE73D27A5}" srcOrd="0" destOrd="0" presId="urn:microsoft.com/office/officeart/2018/2/layout/IconCircleList"/>
    <dgm:cxn modelId="{C5AC54BC-E437-41D7-8D1D-1ADC0A9C61ED}" type="presOf" srcId="{CF676321-71A7-47D2-8BAE-CBBDED2FC9C7}" destId="{FB4FCC6B-39F8-4447-8D8D-5A65465CD1FE}" srcOrd="0" destOrd="0" presId="urn:microsoft.com/office/officeart/2018/2/layout/IconCircleList"/>
    <dgm:cxn modelId="{F7A60AD0-3CEE-4798-9F5D-A90E1BF24F14}" type="presOf" srcId="{2C019248-D80D-4EDB-89DF-708B5CDFB514}" destId="{25379029-1099-42CB-8058-F068B06EB871}" srcOrd="0" destOrd="0" presId="urn:microsoft.com/office/officeart/2018/2/layout/IconCircleList"/>
    <dgm:cxn modelId="{717F5166-8C51-46E4-9B92-1CBB49D5B3D0}" type="presParOf" srcId="{1F011E5C-A95A-4559-9188-07EAA5E08A39}" destId="{A0B83264-541B-484C-B7D4-72C870010B51}" srcOrd="0" destOrd="0" presId="urn:microsoft.com/office/officeart/2018/2/layout/IconCircleList"/>
    <dgm:cxn modelId="{5141D162-DD35-4BE6-9F8C-3CC709179EE9}" type="presParOf" srcId="{A0B83264-541B-484C-B7D4-72C870010B51}" destId="{0DA7906E-FCDA-4C54-B889-225007C44B32}" srcOrd="0" destOrd="0" presId="urn:microsoft.com/office/officeart/2018/2/layout/IconCircleList"/>
    <dgm:cxn modelId="{BA24261D-0078-426C-8549-93CDF1B13322}" type="presParOf" srcId="{0DA7906E-FCDA-4C54-B889-225007C44B32}" destId="{20FF8D22-6028-457A-A67C-A3F7DFE7F5C3}" srcOrd="0" destOrd="0" presId="urn:microsoft.com/office/officeart/2018/2/layout/IconCircleList"/>
    <dgm:cxn modelId="{C37A9855-2FF9-4826-99D3-27C545BCD188}" type="presParOf" srcId="{0DA7906E-FCDA-4C54-B889-225007C44B32}" destId="{AB20EC81-5CB2-4CF7-AB55-DA11F02FFAF5}" srcOrd="1" destOrd="0" presId="urn:microsoft.com/office/officeart/2018/2/layout/IconCircleList"/>
    <dgm:cxn modelId="{5B195E5F-58E2-4E10-935E-B227BC501D8B}" type="presParOf" srcId="{0DA7906E-FCDA-4C54-B889-225007C44B32}" destId="{3483C902-5329-4CB2-8BDA-C46E4B0D0D29}" srcOrd="2" destOrd="0" presId="urn:microsoft.com/office/officeart/2018/2/layout/IconCircleList"/>
    <dgm:cxn modelId="{F05EC6EE-1B8D-42F4-8657-A301CF3A71B8}" type="presParOf" srcId="{0DA7906E-FCDA-4C54-B889-225007C44B32}" destId="{A3E9E4AD-6679-4204-B110-46774A6BFB0D}" srcOrd="3" destOrd="0" presId="urn:microsoft.com/office/officeart/2018/2/layout/IconCircleList"/>
    <dgm:cxn modelId="{1689543C-D53F-43AD-BAA4-3297D6A26D81}" type="presParOf" srcId="{A0B83264-541B-484C-B7D4-72C870010B51}" destId="{FB4FCC6B-39F8-4447-8D8D-5A65465CD1FE}" srcOrd="1" destOrd="0" presId="urn:microsoft.com/office/officeart/2018/2/layout/IconCircleList"/>
    <dgm:cxn modelId="{E5751D0D-9655-4C8B-8CC3-EC3FFB476C36}" type="presParOf" srcId="{A0B83264-541B-484C-B7D4-72C870010B51}" destId="{6E423604-F325-4064-A14A-AE3BC93494C9}" srcOrd="2" destOrd="0" presId="urn:microsoft.com/office/officeart/2018/2/layout/IconCircleList"/>
    <dgm:cxn modelId="{E92295F4-3FE1-4FD8-ADA5-20D52252A485}" type="presParOf" srcId="{6E423604-F325-4064-A14A-AE3BC93494C9}" destId="{DBA89B36-AE78-4427-9A6C-06BA320E3FD2}" srcOrd="0" destOrd="0" presId="urn:microsoft.com/office/officeart/2018/2/layout/IconCircleList"/>
    <dgm:cxn modelId="{C1E0BB50-A6DA-4053-B151-F41F83B4896F}" type="presParOf" srcId="{6E423604-F325-4064-A14A-AE3BC93494C9}" destId="{A0BFC382-FF4F-44A3-A28E-CC4B992D092C}" srcOrd="1" destOrd="0" presId="urn:microsoft.com/office/officeart/2018/2/layout/IconCircleList"/>
    <dgm:cxn modelId="{946A2828-9D7A-4D32-A66C-1DC8C62D63DC}" type="presParOf" srcId="{6E423604-F325-4064-A14A-AE3BC93494C9}" destId="{F35F55F1-C12A-4903-ABFD-48E953F0A1A1}" srcOrd="2" destOrd="0" presId="urn:microsoft.com/office/officeart/2018/2/layout/IconCircleList"/>
    <dgm:cxn modelId="{DBDA9E90-0D3B-4972-99FD-E7D8B3AA675D}" type="presParOf" srcId="{6E423604-F325-4064-A14A-AE3BC93494C9}" destId="{E1B5199F-ED57-40BE-861D-E07001BF4619}" srcOrd="3" destOrd="0" presId="urn:microsoft.com/office/officeart/2018/2/layout/IconCircleList"/>
    <dgm:cxn modelId="{2313D07E-1E4F-44BE-8CD3-95A8875833A0}" type="presParOf" srcId="{A0B83264-541B-484C-B7D4-72C870010B51}" destId="{096D1A57-0854-432B-9286-8F5DA51A3732}" srcOrd="3" destOrd="0" presId="urn:microsoft.com/office/officeart/2018/2/layout/IconCircleList"/>
    <dgm:cxn modelId="{7DEB94DA-88C1-4245-B998-5F8FC678F5E3}" type="presParOf" srcId="{A0B83264-541B-484C-B7D4-72C870010B51}" destId="{303E66A1-BE14-4457-A699-B7A5FF930F99}" srcOrd="4" destOrd="0" presId="urn:microsoft.com/office/officeart/2018/2/layout/IconCircleList"/>
    <dgm:cxn modelId="{D6260A75-34DE-4EA5-BA84-DDFD3D130286}" type="presParOf" srcId="{303E66A1-BE14-4457-A699-B7A5FF930F99}" destId="{B6531191-488C-4A88-9F77-53024200249F}" srcOrd="0" destOrd="0" presId="urn:microsoft.com/office/officeart/2018/2/layout/IconCircleList"/>
    <dgm:cxn modelId="{2DB08194-DBD3-4B96-8402-5E62132EE3B1}" type="presParOf" srcId="{303E66A1-BE14-4457-A699-B7A5FF930F99}" destId="{7204F757-9BCD-492A-AC96-C780BC056E48}" srcOrd="1" destOrd="0" presId="urn:microsoft.com/office/officeart/2018/2/layout/IconCircleList"/>
    <dgm:cxn modelId="{9202FFAA-A8C7-475E-8BEB-223B8FE966FF}" type="presParOf" srcId="{303E66A1-BE14-4457-A699-B7A5FF930F99}" destId="{D91DB196-DAC5-4E27-8967-92D501052A0D}" srcOrd="2" destOrd="0" presId="urn:microsoft.com/office/officeart/2018/2/layout/IconCircleList"/>
    <dgm:cxn modelId="{B05F3B8E-5898-43A2-923D-883D7442D941}" type="presParOf" srcId="{303E66A1-BE14-4457-A699-B7A5FF930F99}" destId="{25379029-1099-42CB-8058-F068B06EB871}" srcOrd="3" destOrd="0" presId="urn:microsoft.com/office/officeart/2018/2/layout/IconCircleList"/>
    <dgm:cxn modelId="{A7CB712E-AEDD-4890-B75E-5F00B1D170EA}" type="presParOf" srcId="{A0B83264-541B-484C-B7D4-72C870010B51}" destId="{963FB58B-B41C-448D-B60D-DE6EE73D27A5}" srcOrd="5" destOrd="0" presId="urn:microsoft.com/office/officeart/2018/2/layout/IconCircleList"/>
    <dgm:cxn modelId="{A396625A-13D9-4526-B831-117A66D87A8B}" type="presParOf" srcId="{A0B83264-541B-484C-B7D4-72C870010B51}" destId="{3F2046BC-D8EC-42F5-A49E-F5843A876528}" srcOrd="6" destOrd="0" presId="urn:microsoft.com/office/officeart/2018/2/layout/IconCircleList"/>
    <dgm:cxn modelId="{C42AFD6C-CC77-4B26-9C70-40640A581EA1}" type="presParOf" srcId="{3F2046BC-D8EC-42F5-A49E-F5843A876528}" destId="{C1CA039C-A7BB-449F-861A-A4E5CEDD1476}" srcOrd="0" destOrd="0" presId="urn:microsoft.com/office/officeart/2018/2/layout/IconCircleList"/>
    <dgm:cxn modelId="{658C02A4-A737-4F5F-8B2E-641ACE14926D}" type="presParOf" srcId="{3F2046BC-D8EC-42F5-A49E-F5843A876528}" destId="{ACC64972-2AE9-4232-B623-2C9850C71AFE}" srcOrd="1" destOrd="0" presId="urn:microsoft.com/office/officeart/2018/2/layout/IconCircleList"/>
    <dgm:cxn modelId="{571D0ABD-5059-47EB-A082-F56572FC9402}" type="presParOf" srcId="{3F2046BC-D8EC-42F5-A49E-F5843A876528}" destId="{5B187983-B533-49CA-9601-03F29B77274A}" srcOrd="2" destOrd="0" presId="urn:microsoft.com/office/officeart/2018/2/layout/IconCircleList"/>
    <dgm:cxn modelId="{927BEF6F-038D-4A6D-B698-FE546CDF19A8}" type="presParOf" srcId="{3F2046BC-D8EC-42F5-A49E-F5843A876528}" destId="{8D54C8B0-DEDF-44F4-8FE1-DA3A416212AB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FF8D22-6028-457A-A67C-A3F7DFE7F5C3}">
      <dsp:nvSpPr>
        <dsp:cNvPr id="0" name=""/>
        <dsp:cNvSpPr/>
      </dsp:nvSpPr>
      <dsp:spPr>
        <a:xfrm>
          <a:off x="1915098" y="34907"/>
          <a:ext cx="1012456" cy="101245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20EC81-5CB2-4CF7-AB55-DA11F02FFAF5}">
      <dsp:nvSpPr>
        <dsp:cNvPr id="0" name=""/>
        <dsp:cNvSpPr/>
      </dsp:nvSpPr>
      <dsp:spPr>
        <a:xfrm>
          <a:off x="2127714" y="247523"/>
          <a:ext cx="587224" cy="58722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E9E4AD-6679-4204-B110-46774A6BFB0D}">
      <dsp:nvSpPr>
        <dsp:cNvPr id="0" name=""/>
        <dsp:cNvSpPr/>
      </dsp:nvSpPr>
      <dsp:spPr>
        <a:xfrm>
          <a:off x="3144509" y="34907"/>
          <a:ext cx="2386504" cy="10124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The Third Monday of each month at 7:oo PM via Zoom</a:t>
          </a:r>
        </a:p>
      </dsp:txBody>
      <dsp:txXfrm>
        <a:off x="3144509" y="34907"/>
        <a:ext cx="2386504" cy="1012456"/>
      </dsp:txXfrm>
    </dsp:sp>
    <dsp:sp modelId="{DBA89B36-AE78-4427-9A6C-06BA320E3FD2}">
      <dsp:nvSpPr>
        <dsp:cNvPr id="0" name=""/>
        <dsp:cNvSpPr/>
      </dsp:nvSpPr>
      <dsp:spPr>
        <a:xfrm>
          <a:off x="5946843" y="34907"/>
          <a:ext cx="1012456" cy="101245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BFC382-FF4F-44A3-A28E-CC4B992D092C}">
      <dsp:nvSpPr>
        <dsp:cNvPr id="0" name=""/>
        <dsp:cNvSpPr/>
      </dsp:nvSpPr>
      <dsp:spPr>
        <a:xfrm>
          <a:off x="6159459" y="247523"/>
          <a:ext cx="587224" cy="58722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B5199F-ED57-40BE-861D-E07001BF4619}">
      <dsp:nvSpPr>
        <dsp:cNvPr id="0" name=""/>
        <dsp:cNvSpPr/>
      </dsp:nvSpPr>
      <dsp:spPr>
        <a:xfrm>
          <a:off x="7176254" y="34907"/>
          <a:ext cx="2386504" cy="10124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Zoom  links are emailed on the morning of each gathering.</a:t>
          </a:r>
        </a:p>
      </dsp:txBody>
      <dsp:txXfrm>
        <a:off x="7176254" y="34907"/>
        <a:ext cx="2386504" cy="1012456"/>
      </dsp:txXfrm>
    </dsp:sp>
    <dsp:sp modelId="{B6531191-488C-4A88-9F77-53024200249F}">
      <dsp:nvSpPr>
        <dsp:cNvPr id="0" name=""/>
        <dsp:cNvSpPr/>
      </dsp:nvSpPr>
      <dsp:spPr>
        <a:xfrm>
          <a:off x="1915098" y="1476404"/>
          <a:ext cx="1012456" cy="101245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04F757-9BCD-492A-AC96-C780BC056E48}">
      <dsp:nvSpPr>
        <dsp:cNvPr id="0" name=""/>
        <dsp:cNvSpPr/>
      </dsp:nvSpPr>
      <dsp:spPr>
        <a:xfrm>
          <a:off x="2127714" y="1689020"/>
          <a:ext cx="587224" cy="58722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379029-1099-42CB-8058-F068B06EB871}">
      <dsp:nvSpPr>
        <dsp:cNvPr id="0" name=""/>
        <dsp:cNvSpPr/>
      </dsp:nvSpPr>
      <dsp:spPr>
        <a:xfrm>
          <a:off x="3144509" y="1476404"/>
          <a:ext cx="2386504" cy="10124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Email </a:t>
          </a:r>
          <a:r>
            <a:rPr lang="en-US" sz="1500" kern="1200">
              <a:hlinkClick xmlns:r="http://schemas.openxmlformats.org/officeDocument/2006/relationships" r:id="rId7"/>
            </a:rPr>
            <a:t>sharon@gracepresbytery.org</a:t>
          </a:r>
          <a:r>
            <a:rPr lang="en-US" sz="1500" kern="1200"/>
            <a:t> to receive your link.</a:t>
          </a:r>
        </a:p>
      </dsp:txBody>
      <dsp:txXfrm>
        <a:off x="3144509" y="1476404"/>
        <a:ext cx="2386504" cy="1012456"/>
      </dsp:txXfrm>
    </dsp:sp>
    <dsp:sp modelId="{C1CA039C-A7BB-449F-861A-A4E5CEDD1476}">
      <dsp:nvSpPr>
        <dsp:cNvPr id="0" name=""/>
        <dsp:cNvSpPr/>
      </dsp:nvSpPr>
      <dsp:spPr>
        <a:xfrm>
          <a:off x="5946843" y="1476404"/>
          <a:ext cx="1012456" cy="101245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C64972-2AE9-4232-B623-2C9850C71AFE}">
      <dsp:nvSpPr>
        <dsp:cNvPr id="0" name=""/>
        <dsp:cNvSpPr/>
      </dsp:nvSpPr>
      <dsp:spPr>
        <a:xfrm>
          <a:off x="6159459" y="1689020"/>
          <a:ext cx="587224" cy="587224"/>
        </a:xfrm>
        <a:prstGeom prst="rect">
          <a:avLst/>
        </a:prstGeom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54C8B0-DEDF-44F4-8FE1-DA3A416212AB}">
      <dsp:nvSpPr>
        <dsp:cNvPr id="0" name=""/>
        <dsp:cNvSpPr/>
      </dsp:nvSpPr>
      <dsp:spPr>
        <a:xfrm>
          <a:off x="7176254" y="1476404"/>
          <a:ext cx="2386504" cy="10124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All are welcome!</a:t>
          </a:r>
        </a:p>
      </dsp:txBody>
      <dsp:txXfrm>
        <a:off x="7176254" y="1476404"/>
        <a:ext cx="2386504" cy="10124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FE9A3D-03EB-4EBC-B770-1DB807459996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C82876-196B-4B05-BA6E-36AD338A8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088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hope you will join us for future Small Church Zoom Gatherings on the third Monday of each month at 7 PM. Drop me an email to receive your link.</a:t>
            </a:r>
          </a:p>
          <a:p>
            <a:endParaRPr lang="en-US" dirty="0"/>
          </a:p>
          <a:p>
            <a:r>
              <a:rPr lang="en-US" dirty="0"/>
              <a:t>Blessings and peace, my friends. May God be with you until we meet again.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9F19F9-0DF6-4661-9F12-855C03FB009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926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8E3E3-DE3B-11F8-3ECC-D09408DBF2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187A68-63C9-4CCD-9AA6-5953EC29CA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97EB70-5A85-D46D-1915-753A6B640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30834-EDCD-435D-A1FD-7273D5E999AF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BC64F7-E469-5826-F669-49F69087A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EF6FBA-AADF-88DE-8D3B-DA9A111DD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2625C-0CC9-4287-BD04-D48E15080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74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FA59A-CD31-8B0D-E4F1-588F278D8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F1A289-5494-9B0A-FA60-C03CB49A77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3C4A76-B076-3F5B-B99F-A1B59A925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30834-EDCD-435D-A1FD-7273D5E999AF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D1E998-1448-9580-A4BF-D70A1EA4E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4F7581-74ED-2A3B-03FB-A2B67BFD3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2625C-0CC9-4287-BD04-D48E15080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860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5C1230-5CE3-22DE-EA68-ED2553BE5F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477C9F-DE75-591B-F8EA-5213ED5089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4ADFB-2141-5A84-9A20-1F3981778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30834-EDCD-435D-A1FD-7273D5E999AF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BB83F1-2746-1DF5-BFDD-876B602FD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B2BF7E-A98A-5205-9E94-F8BC1C1F6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2625C-0CC9-4287-BD04-D48E15080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007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608576" y="1545336"/>
            <a:ext cx="5632704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CCD5B5B-C036-68D5-D0FB-A68AE823817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A914E-8FB3-4382-9585-184DFCD15128}" type="datetimeFigureOut">
              <a:rPr lang="en-US"/>
              <a:pPr>
                <a:defRPr/>
              </a:pPr>
              <a:t>2/17/2026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577D865-9870-FA99-AE61-571A63638D9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44AD3CB-13FA-E088-775D-3A5089CB703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F90FCB38-4CB3-43C9-BE40-C3CFD540CA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4305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FDC01-ED4C-7AC6-A310-354B5F9C0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C8FC6D-2636-E4A1-7E9C-300AFE7B9A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4CF0D6-AC29-0F4C-A492-0459743DE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30834-EDCD-435D-A1FD-7273D5E999AF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B8EABB-372D-36AA-0247-F75103CE5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0D49C6-2B6A-3922-156C-43BA77AAE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2625C-0CC9-4287-BD04-D48E15080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951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4977F-C513-62A5-E91B-FA94C9BF2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056FBA-B92C-BE7D-B6D1-E694611196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FA33B8-E62A-7364-6994-E892801CC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30834-EDCD-435D-A1FD-7273D5E999AF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C0E722-D721-3132-C92C-8CDF4431B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551569-0271-0758-8711-82DADDBE4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2625C-0CC9-4287-BD04-D48E15080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72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CA41D-CE3C-E23E-D51C-59B94B5E8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AB49E9-F7A9-4CFE-4333-32D5172671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D737B9-012D-14CB-BC13-37EFE43D63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44CFE4-EF8E-ADA5-9C70-914F8ADD9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30834-EDCD-435D-A1FD-7273D5E999AF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7A13D0-29BF-22C6-631A-096D29A24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8EE0FE-4D52-6A88-B847-A084EE8B9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2625C-0CC9-4287-BD04-D48E15080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519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51C26-996E-4B8D-3D8C-4B4EAC9B6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858D3A-92F3-EB29-65FF-12F4EDC645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64FC05-ED2E-7EC4-4634-CEA2F27A52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2DF902-A567-E044-5ACD-612AECEE16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5B8C6D-38D9-0AD4-FB77-666144359B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183805-2A30-94DE-FAFD-1BC767B58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30834-EDCD-435D-A1FD-7273D5E999AF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4C683C-392F-A14D-3961-2844EC0CB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090464-3922-FE7D-CAF8-A30DD95D9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2625C-0CC9-4287-BD04-D48E15080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507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6910C-B613-2821-9022-811B5B42F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076A86-9358-470D-C42B-A3DA9365C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30834-EDCD-435D-A1FD-7273D5E999AF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5F0F2E-2FF4-C25D-6171-C0900FEF4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EFFD6B-FACE-834F-A068-ECFC1681D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2625C-0CC9-4287-BD04-D48E15080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152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0DE72C-B55E-F981-BDF2-C8F6BAD5E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30834-EDCD-435D-A1FD-7273D5E999AF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E75CB5-23E1-FA50-057D-D14F1EDA2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C5D2D6-2A81-0F4F-84BB-F16B71F1C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2625C-0CC9-4287-BD04-D48E15080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574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337B8-EC9C-06BD-0219-1EB4B7E65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0844F8-267A-AE9E-4606-03635EF747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70A25C-9BA3-25E6-3A2D-FA5525C57C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B05C63-223B-9E5A-9CB9-9573CA8F3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30834-EDCD-435D-A1FD-7273D5E999AF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D20A76-D263-5EC0-2B91-4458C9737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63A414-F2FB-5C6D-185B-DBD049ACA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2625C-0CC9-4287-BD04-D48E15080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577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38B07-3C95-BF96-F7B9-B9B725555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EB916B-17C9-B965-9401-4C64B0451F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72FEB4-234A-12D2-0CC5-D00484AAEF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BDE38A-16EF-F52B-A6A8-BC2E4E2DB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30834-EDCD-435D-A1FD-7273D5E999AF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F2C521-962F-7B0E-099C-0E2D7166E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884205-F0A1-E476-C158-B19550B13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2625C-0CC9-4287-BD04-D48E15080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046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43D2CA-3D62-FC91-7287-591DD3139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B1FEF0-FB1E-FFE2-DE52-D27FB7EFC7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CE07D1-24FA-F94E-389C-3801ED614B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0530834-EDCD-435D-A1FD-7273D5E999AF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217FD0-F1BE-8488-E230-5D81801EB2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239C2D-29B7-5823-CC50-1084950D6F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A32625C-0CC9-4287-BD04-D48E15080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67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My8RwjDas2o?feature=oembed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diagramColors" Target="../diagrams/colors1.xml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.png"/><Relationship Id="rId12" Type="http://schemas.openxmlformats.org/officeDocument/2006/relationships/diagramQuickStyle" Target="../diagrams/quickStyle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hyperlink" Target="https://gracepresbytery.org/" TargetMode="External"/><Relationship Id="rId11" Type="http://schemas.openxmlformats.org/officeDocument/2006/relationships/diagramLayout" Target="../diagrams/layout1.xml"/><Relationship Id="rId5" Type="http://schemas.openxmlformats.org/officeDocument/2006/relationships/image" Target="../media/image3.jpeg"/><Relationship Id="rId10" Type="http://schemas.openxmlformats.org/officeDocument/2006/relationships/diagramData" Target="../diagrams/data1.xml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Relationship Id="rId14" Type="http://schemas.microsoft.com/office/2007/relationships/diagramDrawing" Target="../diagrams/drawin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2B5C1-5AB9-01CE-4427-6FD6357523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1" y="4321629"/>
            <a:ext cx="10109199" cy="1350427"/>
          </a:xfrm>
        </p:spPr>
        <p:txBody>
          <a:bodyPr anchor="ctr">
            <a:normAutofit/>
          </a:bodyPr>
          <a:lstStyle/>
          <a:p>
            <a:r>
              <a:rPr lang="en-US" sz="3600" dirty="0"/>
              <a:t>All About Commissioned Pastors</a:t>
            </a:r>
            <a:br>
              <a:rPr lang="en-US" sz="3600" dirty="0"/>
            </a:br>
            <a:r>
              <a:rPr lang="en-US" sz="2700" dirty="0"/>
              <a:t>what is required, discerning God’s call and more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7DAA81-D22B-1DB2-48B7-A28D5F5005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1" y="5672059"/>
            <a:ext cx="10109199" cy="1055312"/>
          </a:xfrm>
        </p:spPr>
        <p:txBody>
          <a:bodyPr anchor="t">
            <a:normAutofit/>
          </a:bodyPr>
          <a:lstStyle/>
          <a:p>
            <a:r>
              <a:rPr lang="en-US" dirty="0"/>
              <a:t>Rev. Kristin Rice, Moderator of the Commissioned Pastor Sub Committee</a:t>
            </a:r>
          </a:p>
          <a:p>
            <a:r>
              <a:rPr lang="en-US" dirty="0"/>
              <a:t>April 13, 2026 </a:t>
            </a:r>
          </a:p>
          <a:p>
            <a:endParaRPr lang="en-US" sz="18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F8566A4-53D9-32CD-2F51-B60723B28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" b="4918"/>
          <a:stretch>
            <a:fillRect/>
          </a:stretch>
        </p:blipFill>
        <p:spPr bwMode="auto">
          <a:xfrm>
            <a:off x="20" y="-39"/>
            <a:ext cx="12191980" cy="4172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667AA61-5C27-F30F-D229-06CBE5709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1" y="4811517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1105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Tm="15000">
        <p:fade/>
      </p:transition>
    </mc:Choice>
    <mc:Fallback>
      <p:transition spd="slow" advTm="15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nline Media 3" title="Grace Presbytery Small Church Zoom - What is a Commissioned Pastor?">
            <a:hlinkClick r:id="" action="ppaction://media"/>
            <a:extLst>
              <a:ext uri="{FF2B5EF4-FFF2-40B4-BE49-F238E27FC236}">
                <a16:creationId xmlns:a16="http://schemas.microsoft.com/office/drawing/2014/main" id="{8B5002E5-3EFC-0E9E-A091-D8F54B6AE744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20162" y="224359"/>
            <a:ext cx="11447768" cy="6467989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794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Untitled-2">
            <a:extLst>
              <a:ext uri="{FF2B5EF4-FFF2-40B4-BE49-F238E27FC236}">
                <a16:creationId xmlns:a16="http://schemas.microsoft.com/office/drawing/2014/main" id="{4D1EEDD5-EAC8-BE77-8EBC-7DE2FBE6E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26" y="5169597"/>
            <a:ext cx="6126480" cy="165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80C51E7-B22D-FC23-DB03-36802DE4342D}"/>
              </a:ext>
            </a:extLst>
          </p:cNvPr>
          <p:cNvSpPr txBox="1"/>
          <p:nvPr/>
        </p:nvSpPr>
        <p:spPr>
          <a:xfrm>
            <a:off x="6934937" y="5300097"/>
            <a:ext cx="5145157" cy="13926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1500"/>
              </a:spcBef>
              <a:spcAft>
                <a:spcPts val="1500"/>
              </a:spcAft>
              <a:buNone/>
            </a:pPr>
            <a:r>
              <a:rPr lang="en-US" b="0" i="0" dirty="0">
                <a:solidFill>
                  <a:srgbClr val="C00000"/>
                </a:solidFill>
                <a:effectLst/>
                <a:latin typeface="Montserrat" panose="00000500000000000000" pitchFamily="50" charset="0"/>
              </a:rPr>
              <a:t>Get In Touch!</a:t>
            </a:r>
          </a:p>
          <a:p>
            <a:pPr algn="l" fontAlgn="ctr">
              <a:buNone/>
            </a:pPr>
            <a:r>
              <a:rPr lang="en-US" b="0" i="0" u="none" strike="noStrike" dirty="0">
                <a:solidFill>
                  <a:srgbClr val="FFFFFF"/>
                </a:solidFill>
                <a:effectLst/>
                <a:latin typeface="Montserrat" panose="00000500000000000000" pitchFamily="50" charset="0"/>
                <a:hlinkClick r:id="rId6"/>
              </a:rPr>
              <a:t>214.630.4502</a:t>
            </a:r>
          </a:p>
          <a:p>
            <a:pPr algn="l" fontAlgn="ctr">
              <a:buNone/>
            </a:pPr>
            <a:r>
              <a:rPr lang="en-US" b="0" i="0" u="none" strike="noStrike" dirty="0">
                <a:solidFill>
                  <a:srgbClr val="FFFFFF"/>
                </a:solidFill>
                <a:effectLst/>
                <a:latin typeface="Montserrat" panose="00000500000000000000" pitchFamily="50" charset="0"/>
                <a:hlinkClick r:id="rId6"/>
              </a:rPr>
              <a:t>6100 Colwell Boulevard Irving, Texas 75039</a:t>
            </a:r>
          </a:p>
          <a:p>
            <a:pPr algn="l" fontAlgn="ctr">
              <a:spcAft>
                <a:spcPts val="1500"/>
              </a:spcAft>
              <a:buNone/>
            </a:pPr>
            <a:r>
              <a:rPr lang="en-US" b="0" i="0" u="none" strike="noStrike" dirty="0">
                <a:solidFill>
                  <a:srgbClr val="FFFFFF"/>
                </a:solidFill>
                <a:effectLst/>
                <a:latin typeface="Montserrat" panose="00000500000000000000" pitchFamily="50" charset="0"/>
                <a:hlinkClick r:id="rId6"/>
              </a:rPr>
              <a:t>info@gracepresbytery.org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99F58964-8CEE-B46C-688F-B076265CA2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8963" y="269808"/>
            <a:ext cx="6400800" cy="2368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33CB5BA-824C-59AE-5A80-C9B21D1BF60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2237" y="269808"/>
            <a:ext cx="3952719" cy="2368296"/>
          </a:xfrm>
          <a:prstGeom prst="rect">
            <a:avLst/>
          </a:prstGeom>
        </p:spPr>
      </p:pic>
      <p:pic>
        <p:nvPicPr>
          <p:cNvPr id="23" name="Audio 22">
            <a:hlinkClick r:id="" action="ppaction://media"/>
            <a:extLst>
              <a:ext uri="{FF2B5EF4-FFF2-40B4-BE49-F238E27FC236}">
                <a16:creationId xmlns:a16="http://schemas.microsoft.com/office/drawing/2014/main" id="{4A0C42DF-DC79-1DB3-7154-ECC027AB2D1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rcRect l="-161075" t="-161075" r="-161075" b="-16107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  <p:graphicFrame>
        <p:nvGraphicFramePr>
          <p:cNvPr id="2052" name="TextBox 10">
            <a:extLst>
              <a:ext uri="{FF2B5EF4-FFF2-40B4-BE49-F238E27FC236}">
                <a16:creationId xmlns:a16="http://schemas.microsoft.com/office/drawing/2014/main" id="{2BD0A6A9-055C-DA1B-86F7-9EEA3E0FE0C0}"/>
              </a:ext>
            </a:extLst>
          </p:cNvPr>
          <p:cNvGraphicFramePr/>
          <p:nvPr/>
        </p:nvGraphicFramePr>
        <p:xfrm>
          <a:off x="602237" y="2638104"/>
          <a:ext cx="11477857" cy="2523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3316671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32000">
        <p:fade/>
      </p:transition>
    </mc:Choice>
    <mc:Fallback>
      <p:transition spd="slow" advTm="3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136</Words>
  <Application>Microsoft Office PowerPoint</Application>
  <PresentationFormat>Widescreen</PresentationFormat>
  <Paragraphs>15</Paragraphs>
  <Slides>3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Aptos</vt:lpstr>
      <vt:lpstr>Aptos Display</vt:lpstr>
      <vt:lpstr>Arial</vt:lpstr>
      <vt:lpstr>Montserrat</vt:lpstr>
      <vt:lpstr>Office Theme</vt:lpstr>
      <vt:lpstr>All About Commissioned Pastors what is required, discerning God’s call and more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Sharon Curry</dc:creator>
  <cp:lastModifiedBy>Sharon Curry</cp:lastModifiedBy>
  <cp:revision>2</cp:revision>
  <dcterms:created xsi:type="dcterms:W3CDTF">2026-05-05T21:02:42Z</dcterms:created>
  <dcterms:modified xsi:type="dcterms:W3CDTF">2026-05-05T21:26:57Z</dcterms:modified>
</cp:coreProperties>
</file>